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8180" r:id="rId3"/>
    <p:sldId id="257" r:id="rId4"/>
    <p:sldId id="8187" r:id="rId5"/>
    <p:sldId id="258" r:id="rId6"/>
    <p:sldId id="8188" r:id="rId7"/>
    <p:sldId id="8189" r:id="rId8"/>
    <p:sldId id="8181" r:id="rId9"/>
    <p:sldId id="8192" r:id="rId10"/>
    <p:sldId id="8194" r:id="rId11"/>
    <p:sldId id="8182" r:id="rId12"/>
    <p:sldId id="8199" r:id="rId13"/>
    <p:sldId id="8183" r:id="rId14"/>
    <p:sldId id="8197" r:id="rId15"/>
    <p:sldId id="8184" r:id="rId16"/>
    <p:sldId id="8201" r:id="rId17"/>
    <p:sldId id="8185" r:id="rId18"/>
    <p:sldId id="8191" r:id="rId19"/>
    <p:sldId id="8186" r:id="rId20"/>
    <p:sldId id="8196" r:id="rId21"/>
    <p:sldId id="8195" r:id="rId22"/>
    <p:sldId id="8200" r:id="rId23"/>
  </p:sldIdLst>
  <p:sldSz cx="6858000" cy="9144000" type="letter"/>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81F28"/>
    <a:srgbClr val="1C1C43"/>
    <a:srgbClr val="F1B12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B300AE-F012-4AFF-8721-8837CE617EEF}" v="538" dt="2023-08-16T04:28:40.384"/>
    <p1510:client id="{EC9C178F-4994-4A3E-92BC-5CB2A166B389}" v="5705" dt="2023-08-17T00:36:33.4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79" d="100"/>
          <a:sy n="79" d="100"/>
        </p:scale>
        <p:origin x="2563" y="53"/>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 Daub" userId="a86bc71c844b2e35" providerId="LiveId" clId="{93B300AE-F012-4AFF-8721-8837CE617EEF}"/>
    <pc:docChg chg="undo redo custSel addSld delSld modSld sldOrd modMainMaster">
      <pc:chgData name="Lukas Daub" userId="a86bc71c844b2e35" providerId="LiveId" clId="{93B300AE-F012-4AFF-8721-8837CE617EEF}" dt="2023-08-16T04:29:54.487" v="7538" actId="20577"/>
      <pc:docMkLst>
        <pc:docMk/>
      </pc:docMkLst>
      <pc:sldChg chg="new del">
        <pc:chgData name="Lukas Daub" userId="a86bc71c844b2e35" providerId="LiveId" clId="{93B300AE-F012-4AFF-8721-8837CE617EEF}" dt="2023-08-16T01:33:48.281" v="108" actId="47"/>
        <pc:sldMkLst>
          <pc:docMk/>
          <pc:sldMk cId="3958791570" sldId="256"/>
        </pc:sldMkLst>
      </pc:sldChg>
      <pc:sldChg chg="modSp new mod">
        <pc:chgData name="Lukas Daub" userId="a86bc71c844b2e35" providerId="LiveId" clId="{93B300AE-F012-4AFF-8721-8837CE617EEF}" dt="2023-08-16T01:52:04.831" v="1511" actId="20577"/>
        <pc:sldMkLst>
          <pc:docMk/>
          <pc:sldMk cId="1303856927" sldId="257"/>
        </pc:sldMkLst>
        <pc:spChg chg="mod">
          <ac:chgData name="Lukas Daub" userId="a86bc71c844b2e35" providerId="LiveId" clId="{93B300AE-F012-4AFF-8721-8837CE617EEF}" dt="2023-08-16T01:52:04.831" v="1511" actId="20577"/>
          <ac:spMkLst>
            <pc:docMk/>
            <pc:sldMk cId="1303856927" sldId="257"/>
            <ac:spMk id="2" creationId="{CC434D04-9E7A-97F9-61DA-F2EFB85FAC42}"/>
          </ac:spMkLst>
        </pc:spChg>
      </pc:sldChg>
      <pc:sldChg chg="modSp new mod">
        <pc:chgData name="Lukas Daub" userId="a86bc71c844b2e35" providerId="LiveId" clId="{93B300AE-F012-4AFF-8721-8837CE617EEF}" dt="2023-08-16T01:55:48.009" v="1774" actId="20577"/>
        <pc:sldMkLst>
          <pc:docMk/>
          <pc:sldMk cId="499890378" sldId="258"/>
        </pc:sldMkLst>
        <pc:spChg chg="mod">
          <ac:chgData name="Lukas Daub" userId="a86bc71c844b2e35" providerId="LiveId" clId="{93B300AE-F012-4AFF-8721-8837CE617EEF}" dt="2023-08-16T01:55:48.009" v="1774" actId="20577"/>
          <ac:spMkLst>
            <pc:docMk/>
            <pc:sldMk cId="499890378" sldId="258"/>
            <ac:spMk id="2" creationId="{D111E29F-D1D8-8E3B-3421-1017E4058F1E}"/>
          </ac:spMkLst>
        </pc:spChg>
      </pc:sldChg>
      <pc:sldChg chg="modSp new mod">
        <pc:chgData name="Lukas Daub" userId="a86bc71c844b2e35" providerId="LiveId" clId="{93B300AE-F012-4AFF-8721-8837CE617EEF}" dt="2023-08-16T01:59:44.355" v="1918" actId="115"/>
        <pc:sldMkLst>
          <pc:docMk/>
          <pc:sldMk cId="3470209623" sldId="259"/>
        </pc:sldMkLst>
        <pc:spChg chg="mod">
          <ac:chgData name="Lukas Daub" userId="a86bc71c844b2e35" providerId="LiveId" clId="{93B300AE-F012-4AFF-8721-8837CE617EEF}" dt="2023-08-16T01:34:23.837" v="112" actId="122"/>
          <ac:spMkLst>
            <pc:docMk/>
            <pc:sldMk cId="3470209623" sldId="259"/>
            <ac:spMk id="2" creationId="{1D2E3F0A-0CA1-04B6-50FA-75A32D51D0BD}"/>
          </ac:spMkLst>
        </pc:spChg>
        <pc:spChg chg="mod">
          <ac:chgData name="Lukas Daub" userId="a86bc71c844b2e35" providerId="LiveId" clId="{93B300AE-F012-4AFF-8721-8837CE617EEF}" dt="2023-08-16T01:36:38.549" v="225" actId="1037"/>
          <ac:spMkLst>
            <pc:docMk/>
            <pc:sldMk cId="3470209623" sldId="259"/>
            <ac:spMk id="3" creationId="{0C56C78A-E15E-0DC4-5A98-A80410AC4FD4}"/>
          </ac:spMkLst>
        </pc:spChg>
        <pc:spChg chg="mod">
          <ac:chgData name="Lukas Daub" userId="a86bc71c844b2e35" providerId="LiveId" clId="{93B300AE-F012-4AFF-8721-8837CE617EEF}" dt="2023-08-16T01:59:44.355" v="1918" actId="115"/>
          <ac:spMkLst>
            <pc:docMk/>
            <pc:sldMk cId="3470209623" sldId="259"/>
            <ac:spMk id="4" creationId="{0194D7ED-10C6-2602-CAEB-4852CA69A70E}"/>
          </ac:spMkLst>
        </pc:spChg>
      </pc:sldChg>
      <pc:sldChg chg="addSp delSp modSp add mod">
        <pc:chgData name="Lukas Daub" userId="a86bc71c844b2e35" providerId="LiveId" clId="{93B300AE-F012-4AFF-8721-8837CE617EEF}" dt="2023-08-16T03:10:37.355" v="5709" actId="20577"/>
        <pc:sldMkLst>
          <pc:docMk/>
          <pc:sldMk cId="3055226346" sldId="8180"/>
        </pc:sldMkLst>
        <pc:spChg chg="mod">
          <ac:chgData name="Lukas Daub" userId="a86bc71c844b2e35" providerId="LiveId" clId="{93B300AE-F012-4AFF-8721-8837CE617EEF}" dt="2023-08-16T01:48:05.920" v="1419" actId="20577"/>
          <ac:spMkLst>
            <pc:docMk/>
            <pc:sldMk cId="3055226346" sldId="8180"/>
            <ac:spMk id="2" creationId="{250B982F-A8C5-416B-FA8C-3D612566A2F3}"/>
          </ac:spMkLst>
        </pc:spChg>
        <pc:spChg chg="mod">
          <ac:chgData name="Lukas Daub" userId="a86bc71c844b2e35" providerId="LiveId" clId="{93B300AE-F012-4AFF-8721-8837CE617EEF}" dt="2023-08-16T01:43:31.188" v="1000" actId="2711"/>
          <ac:spMkLst>
            <pc:docMk/>
            <pc:sldMk cId="3055226346" sldId="8180"/>
            <ac:spMk id="3" creationId="{357454F0-6D2B-E3FD-D054-06470375695D}"/>
          </ac:spMkLst>
        </pc:spChg>
        <pc:spChg chg="mod">
          <ac:chgData name="Lukas Daub" userId="a86bc71c844b2e35" providerId="LiveId" clId="{93B300AE-F012-4AFF-8721-8837CE617EEF}" dt="2023-08-16T01:43:31.188" v="1000" actId="2711"/>
          <ac:spMkLst>
            <pc:docMk/>
            <pc:sldMk cId="3055226346" sldId="8180"/>
            <ac:spMk id="4" creationId="{EF55A336-D7D5-5DFC-0B04-2F457BBE6560}"/>
          </ac:spMkLst>
        </pc:spChg>
        <pc:spChg chg="mod">
          <ac:chgData name="Lukas Daub" userId="a86bc71c844b2e35" providerId="LiveId" clId="{93B300AE-F012-4AFF-8721-8837CE617EEF}" dt="2023-08-16T01:44:23.139" v="1052" actId="20577"/>
          <ac:spMkLst>
            <pc:docMk/>
            <pc:sldMk cId="3055226346" sldId="8180"/>
            <ac:spMk id="5" creationId="{3CACFE04-8FFB-B62E-C823-4BE8451ED465}"/>
          </ac:spMkLst>
        </pc:spChg>
        <pc:spChg chg="mod">
          <ac:chgData name="Lukas Daub" userId="a86bc71c844b2e35" providerId="LiveId" clId="{93B300AE-F012-4AFF-8721-8837CE617EEF}" dt="2023-08-16T01:47:39.514" v="1343" actId="20577"/>
          <ac:spMkLst>
            <pc:docMk/>
            <pc:sldMk cId="3055226346" sldId="8180"/>
            <ac:spMk id="6" creationId="{D8EF585D-F3B3-BEA6-29C6-CEA63356FD85}"/>
          </ac:spMkLst>
        </pc:spChg>
        <pc:spChg chg="mod">
          <ac:chgData name="Lukas Daub" userId="a86bc71c844b2e35" providerId="LiveId" clId="{93B300AE-F012-4AFF-8721-8837CE617EEF}" dt="2023-08-16T01:43:50.614" v="1004" actId="255"/>
          <ac:spMkLst>
            <pc:docMk/>
            <pc:sldMk cId="3055226346" sldId="8180"/>
            <ac:spMk id="7" creationId="{74A12A23-7A45-E9B9-A561-2CC1D148AA54}"/>
          </ac:spMkLst>
        </pc:spChg>
        <pc:spChg chg="mod">
          <ac:chgData name="Lukas Daub" userId="a86bc71c844b2e35" providerId="LiveId" clId="{93B300AE-F012-4AFF-8721-8837CE617EEF}" dt="2023-08-16T03:10:37.355" v="5709" actId="20577"/>
          <ac:spMkLst>
            <pc:docMk/>
            <pc:sldMk cId="3055226346" sldId="8180"/>
            <ac:spMk id="8" creationId="{C312EC9B-64F7-5142-9619-BD518319C466}"/>
          </ac:spMkLst>
        </pc:spChg>
        <pc:spChg chg="mod">
          <ac:chgData name="Lukas Daub" userId="a86bc71c844b2e35" providerId="LiveId" clId="{93B300AE-F012-4AFF-8721-8837CE617EEF}" dt="2023-08-16T01:52:16.513" v="1513" actId="20577"/>
          <ac:spMkLst>
            <pc:docMk/>
            <pc:sldMk cId="3055226346" sldId="8180"/>
            <ac:spMk id="9" creationId="{9F09D7F1-07E4-2977-D9EB-C7B160C891FD}"/>
          </ac:spMkLst>
        </pc:spChg>
        <pc:spChg chg="mod">
          <ac:chgData name="Lukas Daub" userId="a86bc71c844b2e35" providerId="LiveId" clId="{93B300AE-F012-4AFF-8721-8837CE617EEF}" dt="2023-08-16T01:43:50.614" v="1004" actId="255"/>
          <ac:spMkLst>
            <pc:docMk/>
            <pc:sldMk cId="3055226346" sldId="8180"/>
            <ac:spMk id="10" creationId="{191C52EA-CDD3-A156-B4AD-919B3713E7A0}"/>
          </ac:spMkLst>
        </pc:spChg>
        <pc:spChg chg="mod">
          <ac:chgData name="Lukas Daub" userId="a86bc71c844b2e35" providerId="LiveId" clId="{93B300AE-F012-4AFF-8721-8837CE617EEF}" dt="2023-08-16T01:43:50.614" v="1004" actId="255"/>
          <ac:spMkLst>
            <pc:docMk/>
            <pc:sldMk cId="3055226346" sldId="8180"/>
            <ac:spMk id="11" creationId="{52D882E5-F3EC-0FF9-5DFF-127A9BB7EEAF}"/>
          </ac:spMkLst>
        </pc:spChg>
        <pc:spChg chg="add mod">
          <ac:chgData name="Lukas Daub" userId="a86bc71c844b2e35" providerId="LiveId" clId="{93B300AE-F012-4AFF-8721-8837CE617EEF}" dt="2023-08-16T01:48:39.554" v="1474" actId="1076"/>
          <ac:spMkLst>
            <pc:docMk/>
            <pc:sldMk cId="3055226346" sldId="8180"/>
            <ac:spMk id="12" creationId="{B02F951C-BCC3-426D-E760-315FE8D6D042}"/>
          </ac:spMkLst>
        </pc:spChg>
        <pc:spChg chg="mod">
          <ac:chgData name="Lukas Daub" userId="a86bc71c844b2e35" providerId="LiveId" clId="{93B300AE-F012-4AFF-8721-8837CE617EEF}" dt="2023-08-16T01:43:31.188" v="1000" actId="2711"/>
          <ac:spMkLst>
            <pc:docMk/>
            <pc:sldMk cId="3055226346" sldId="8180"/>
            <ac:spMk id="13" creationId="{B79E8A80-669D-453E-05CE-C6A4AF924DE9}"/>
          </ac:spMkLst>
        </pc:spChg>
        <pc:spChg chg="mod">
          <ac:chgData name="Lukas Daub" userId="a86bc71c844b2e35" providerId="LiveId" clId="{93B300AE-F012-4AFF-8721-8837CE617EEF}" dt="2023-08-16T01:45:00.698" v="1176" actId="20577"/>
          <ac:spMkLst>
            <pc:docMk/>
            <pc:sldMk cId="3055226346" sldId="8180"/>
            <ac:spMk id="14" creationId="{F26D26D4-37FF-01C0-C55F-E8026EEE34EF}"/>
          </ac:spMkLst>
        </pc:spChg>
        <pc:spChg chg="mod">
          <ac:chgData name="Lukas Daub" userId="a86bc71c844b2e35" providerId="LiveId" clId="{93B300AE-F012-4AFF-8721-8837CE617EEF}" dt="2023-08-16T01:47:49.924" v="1368" actId="20577"/>
          <ac:spMkLst>
            <pc:docMk/>
            <pc:sldMk cId="3055226346" sldId="8180"/>
            <ac:spMk id="15" creationId="{DA0C8FDC-0162-5147-E15F-DA4C98988A0A}"/>
          </ac:spMkLst>
        </pc:spChg>
        <pc:spChg chg="mod">
          <ac:chgData name="Lukas Daub" userId="a86bc71c844b2e35" providerId="LiveId" clId="{93B300AE-F012-4AFF-8721-8837CE617EEF}" dt="2023-08-16T01:43:50.614" v="1004" actId="255"/>
          <ac:spMkLst>
            <pc:docMk/>
            <pc:sldMk cId="3055226346" sldId="8180"/>
            <ac:spMk id="17" creationId="{0E22C327-340F-7644-7937-257C3516CD70}"/>
          </ac:spMkLst>
        </pc:spChg>
        <pc:spChg chg="mod">
          <ac:chgData name="Lukas Daub" userId="a86bc71c844b2e35" providerId="LiveId" clId="{93B300AE-F012-4AFF-8721-8837CE617EEF}" dt="2023-08-16T01:43:50.614" v="1004" actId="255"/>
          <ac:spMkLst>
            <pc:docMk/>
            <pc:sldMk cId="3055226346" sldId="8180"/>
            <ac:spMk id="18" creationId="{E225B608-3821-6025-3B87-F991CD87C199}"/>
          </ac:spMkLst>
        </pc:spChg>
        <pc:spChg chg="mod">
          <ac:chgData name="Lukas Daub" userId="a86bc71c844b2e35" providerId="LiveId" clId="{93B300AE-F012-4AFF-8721-8837CE617EEF}" dt="2023-08-16T01:44:52.006" v="1140" actId="20577"/>
          <ac:spMkLst>
            <pc:docMk/>
            <pc:sldMk cId="3055226346" sldId="8180"/>
            <ac:spMk id="20" creationId="{AD913653-330A-5C1B-A649-42ABBA9FF1F0}"/>
          </ac:spMkLst>
        </pc:spChg>
        <pc:spChg chg="mod">
          <ac:chgData name="Lukas Daub" userId="a86bc71c844b2e35" providerId="LiveId" clId="{93B300AE-F012-4AFF-8721-8837CE617EEF}" dt="2023-08-16T01:43:50.614" v="1004" actId="255"/>
          <ac:spMkLst>
            <pc:docMk/>
            <pc:sldMk cId="3055226346" sldId="8180"/>
            <ac:spMk id="21" creationId="{1403C741-3317-29CE-5631-55D0E96A7CBF}"/>
          </ac:spMkLst>
        </pc:spChg>
        <pc:spChg chg="mod">
          <ac:chgData name="Lukas Daub" userId="a86bc71c844b2e35" providerId="LiveId" clId="{93B300AE-F012-4AFF-8721-8837CE617EEF}" dt="2023-08-16T01:59:10.017" v="1894" actId="20577"/>
          <ac:spMkLst>
            <pc:docMk/>
            <pc:sldMk cId="3055226346" sldId="8180"/>
            <ac:spMk id="22" creationId="{5FD27681-FD9A-3F20-83BE-8C34A2A05913}"/>
          </ac:spMkLst>
        </pc:spChg>
        <pc:spChg chg="mod">
          <ac:chgData name="Lukas Daub" userId="a86bc71c844b2e35" providerId="LiveId" clId="{93B300AE-F012-4AFF-8721-8837CE617EEF}" dt="2023-08-16T01:43:50.614" v="1004" actId="255"/>
          <ac:spMkLst>
            <pc:docMk/>
            <pc:sldMk cId="3055226346" sldId="8180"/>
            <ac:spMk id="23" creationId="{67950A44-166C-615C-84EC-2309389544EB}"/>
          </ac:spMkLst>
        </pc:spChg>
        <pc:picChg chg="add del mod">
          <ac:chgData name="Lukas Daub" userId="a86bc71c844b2e35" providerId="LiveId" clId="{93B300AE-F012-4AFF-8721-8837CE617EEF}" dt="2023-08-16T01:45:50.260" v="1262" actId="21"/>
          <ac:picMkLst>
            <pc:docMk/>
            <pc:sldMk cId="3055226346" sldId="8180"/>
            <ac:picMk id="19" creationId="{37168CF9-7FCA-24CE-7DF5-25FC7CC7B5DB}"/>
          </ac:picMkLst>
        </pc:picChg>
      </pc:sldChg>
      <pc:sldChg chg="modSp add mod">
        <pc:chgData name="Lukas Daub" userId="a86bc71c844b2e35" providerId="LiveId" clId="{93B300AE-F012-4AFF-8721-8837CE617EEF}" dt="2023-08-16T01:55:51.749" v="1782" actId="20577"/>
        <pc:sldMkLst>
          <pc:docMk/>
          <pc:sldMk cId="3830138222" sldId="8181"/>
        </pc:sldMkLst>
        <pc:spChg chg="mod">
          <ac:chgData name="Lukas Daub" userId="a86bc71c844b2e35" providerId="LiveId" clId="{93B300AE-F012-4AFF-8721-8837CE617EEF}" dt="2023-08-16T01:55:51.749" v="1782" actId="20577"/>
          <ac:spMkLst>
            <pc:docMk/>
            <pc:sldMk cId="3830138222" sldId="8181"/>
            <ac:spMk id="2" creationId="{D111E29F-D1D8-8E3B-3421-1017E4058F1E}"/>
          </ac:spMkLst>
        </pc:spChg>
      </pc:sldChg>
      <pc:sldChg chg="modSp add mod">
        <pc:chgData name="Lukas Daub" userId="a86bc71c844b2e35" providerId="LiveId" clId="{93B300AE-F012-4AFF-8721-8837CE617EEF}" dt="2023-08-16T01:55:56.832" v="1790" actId="20577"/>
        <pc:sldMkLst>
          <pc:docMk/>
          <pc:sldMk cId="1608860387" sldId="8182"/>
        </pc:sldMkLst>
        <pc:spChg chg="mod">
          <ac:chgData name="Lukas Daub" userId="a86bc71c844b2e35" providerId="LiveId" clId="{93B300AE-F012-4AFF-8721-8837CE617EEF}" dt="2023-08-16T01:55:56.832" v="1790" actId="20577"/>
          <ac:spMkLst>
            <pc:docMk/>
            <pc:sldMk cId="1608860387" sldId="8182"/>
            <ac:spMk id="2" creationId="{D111E29F-D1D8-8E3B-3421-1017E4058F1E}"/>
          </ac:spMkLst>
        </pc:spChg>
      </pc:sldChg>
      <pc:sldChg chg="modSp add mod">
        <pc:chgData name="Lukas Daub" userId="a86bc71c844b2e35" providerId="LiveId" clId="{93B300AE-F012-4AFF-8721-8837CE617EEF}" dt="2023-08-16T01:56:00.515" v="1798" actId="20577"/>
        <pc:sldMkLst>
          <pc:docMk/>
          <pc:sldMk cId="1372912928" sldId="8183"/>
        </pc:sldMkLst>
        <pc:spChg chg="mod">
          <ac:chgData name="Lukas Daub" userId="a86bc71c844b2e35" providerId="LiveId" clId="{93B300AE-F012-4AFF-8721-8837CE617EEF}" dt="2023-08-16T01:56:00.515" v="1798" actId="20577"/>
          <ac:spMkLst>
            <pc:docMk/>
            <pc:sldMk cId="1372912928" sldId="8183"/>
            <ac:spMk id="2" creationId="{D111E29F-D1D8-8E3B-3421-1017E4058F1E}"/>
          </ac:spMkLst>
        </pc:spChg>
      </pc:sldChg>
      <pc:sldChg chg="modSp add mod">
        <pc:chgData name="Lukas Daub" userId="a86bc71c844b2e35" providerId="LiveId" clId="{93B300AE-F012-4AFF-8721-8837CE617EEF}" dt="2023-08-16T02:01:15.141" v="1929" actId="20577"/>
        <pc:sldMkLst>
          <pc:docMk/>
          <pc:sldMk cId="3339365921" sldId="8184"/>
        </pc:sldMkLst>
        <pc:spChg chg="mod">
          <ac:chgData name="Lukas Daub" userId="a86bc71c844b2e35" providerId="LiveId" clId="{93B300AE-F012-4AFF-8721-8837CE617EEF}" dt="2023-08-16T02:01:15.141" v="1929" actId="20577"/>
          <ac:spMkLst>
            <pc:docMk/>
            <pc:sldMk cId="3339365921" sldId="8184"/>
            <ac:spMk id="2" creationId="{D111E29F-D1D8-8E3B-3421-1017E4058F1E}"/>
          </ac:spMkLst>
        </pc:spChg>
      </pc:sldChg>
      <pc:sldChg chg="addSp delSp modSp add mod">
        <pc:chgData name="Lukas Daub" userId="a86bc71c844b2e35" providerId="LiveId" clId="{93B300AE-F012-4AFF-8721-8837CE617EEF}" dt="2023-08-16T03:11:03.350" v="5750" actId="20577"/>
        <pc:sldMkLst>
          <pc:docMk/>
          <pc:sldMk cId="1040597485" sldId="8185"/>
        </pc:sldMkLst>
        <pc:spChg chg="mod">
          <ac:chgData name="Lukas Daub" userId="a86bc71c844b2e35" providerId="LiveId" clId="{93B300AE-F012-4AFF-8721-8837CE617EEF}" dt="2023-08-16T03:11:03.350" v="5750" actId="20577"/>
          <ac:spMkLst>
            <pc:docMk/>
            <pc:sldMk cId="1040597485" sldId="8185"/>
            <ac:spMk id="2" creationId="{D111E29F-D1D8-8E3B-3421-1017E4058F1E}"/>
          </ac:spMkLst>
        </pc:spChg>
        <pc:spChg chg="add del mod">
          <ac:chgData name="Lukas Daub" userId="a86bc71c844b2e35" providerId="LiveId" clId="{93B300AE-F012-4AFF-8721-8837CE617EEF}" dt="2023-08-16T03:10:42.352" v="5711" actId="478"/>
          <ac:spMkLst>
            <pc:docMk/>
            <pc:sldMk cId="1040597485" sldId="8185"/>
            <ac:spMk id="3" creationId="{D0E7CF6C-4D65-5A74-129D-C23AF120D85F}"/>
          </ac:spMkLst>
        </pc:spChg>
      </pc:sldChg>
      <pc:sldChg chg="modSp add mod">
        <pc:chgData name="Lukas Daub" userId="a86bc71c844b2e35" providerId="LiveId" clId="{93B300AE-F012-4AFF-8721-8837CE617EEF}" dt="2023-08-16T01:56:27.200" v="1864" actId="20577"/>
        <pc:sldMkLst>
          <pc:docMk/>
          <pc:sldMk cId="328552280" sldId="8186"/>
        </pc:sldMkLst>
        <pc:spChg chg="mod">
          <ac:chgData name="Lukas Daub" userId="a86bc71c844b2e35" providerId="LiveId" clId="{93B300AE-F012-4AFF-8721-8837CE617EEF}" dt="2023-08-16T01:56:27.200" v="1864" actId="20577"/>
          <ac:spMkLst>
            <pc:docMk/>
            <pc:sldMk cId="328552280" sldId="8186"/>
            <ac:spMk id="2" creationId="{D111E29F-D1D8-8E3B-3421-1017E4058F1E}"/>
          </ac:spMkLst>
        </pc:spChg>
      </pc:sldChg>
      <pc:sldChg chg="addSp delSp modSp new mod">
        <pc:chgData name="Lukas Daub" userId="a86bc71c844b2e35" providerId="LiveId" clId="{93B300AE-F012-4AFF-8721-8837CE617EEF}" dt="2023-08-16T04:02:51.548" v="6305" actId="255"/>
        <pc:sldMkLst>
          <pc:docMk/>
          <pc:sldMk cId="1727475765" sldId="8187"/>
        </pc:sldMkLst>
        <pc:spChg chg="mod">
          <ac:chgData name="Lukas Daub" userId="a86bc71c844b2e35" providerId="LiveId" clId="{93B300AE-F012-4AFF-8721-8837CE617EEF}" dt="2023-08-16T02:31:16.423" v="2789" actId="20577"/>
          <ac:spMkLst>
            <pc:docMk/>
            <pc:sldMk cId="1727475765" sldId="8187"/>
            <ac:spMk id="2" creationId="{B30A5F27-976D-8EE9-CA9B-A00A01C8935C}"/>
          </ac:spMkLst>
        </pc:spChg>
        <pc:spChg chg="del">
          <ac:chgData name="Lukas Daub" userId="a86bc71c844b2e35" providerId="LiveId" clId="{93B300AE-F012-4AFF-8721-8837CE617EEF}" dt="2023-08-16T02:00:43.232" v="1920" actId="478"/>
          <ac:spMkLst>
            <pc:docMk/>
            <pc:sldMk cId="1727475765" sldId="8187"/>
            <ac:spMk id="3" creationId="{C29EF6A0-F466-73D2-EBF0-6E77714FB406}"/>
          </ac:spMkLst>
        </pc:spChg>
        <pc:spChg chg="add mod">
          <ac:chgData name="Lukas Daub" userId="a86bc71c844b2e35" providerId="LiveId" clId="{93B300AE-F012-4AFF-8721-8837CE617EEF}" dt="2023-08-16T02:09:41.252" v="2498" actId="1038"/>
          <ac:spMkLst>
            <pc:docMk/>
            <pc:sldMk cId="1727475765" sldId="8187"/>
            <ac:spMk id="5" creationId="{1CDA0FA1-1876-D611-4371-FA3B9AED8D9C}"/>
          </ac:spMkLst>
        </pc:spChg>
        <pc:spChg chg="add mod ord">
          <ac:chgData name="Lukas Daub" userId="a86bc71c844b2e35" providerId="LiveId" clId="{93B300AE-F012-4AFF-8721-8837CE617EEF}" dt="2023-08-16T02:16:25.948" v="2608" actId="14861"/>
          <ac:spMkLst>
            <pc:docMk/>
            <pc:sldMk cId="1727475765" sldId="8187"/>
            <ac:spMk id="6" creationId="{D165A573-7665-34E2-0BD3-840CAC32EB3B}"/>
          </ac:spMkLst>
        </pc:spChg>
        <pc:spChg chg="add mod">
          <ac:chgData name="Lukas Daub" userId="a86bc71c844b2e35" providerId="LiveId" clId="{93B300AE-F012-4AFF-8721-8837CE617EEF}" dt="2023-08-16T02:09:29.778" v="2477" actId="1038"/>
          <ac:spMkLst>
            <pc:docMk/>
            <pc:sldMk cId="1727475765" sldId="8187"/>
            <ac:spMk id="7" creationId="{22854751-5DA8-637F-1396-AC9E6A27FF19}"/>
          </ac:spMkLst>
        </pc:spChg>
        <pc:spChg chg="add mod">
          <ac:chgData name="Lukas Daub" userId="a86bc71c844b2e35" providerId="LiveId" clId="{93B300AE-F012-4AFF-8721-8837CE617EEF}" dt="2023-08-16T04:02:51.548" v="6305" actId="255"/>
          <ac:spMkLst>
            <pc:docMk/>
            <pc:sldMk cId="1727475765" sldId="8187"/>
            <ac:spMk id="14" creationId="{01231998-A6B3-423B-D4DA-0554678480F2}"/>
          </ac:spMkLst>
        </pc:spChg>
        <pc:picChg chg="add del mod">
          <ac:chgData name="Lukas Daub" userId="a86bc71c844b2e35" providerId="LiveId" clId="{93B300AE-F012-4AFF-8721-8837CE617EEF}" dt="2023-08-16T02:54:16.441" v="4945" actId="478"/>
          <ac:picMkLst>
            <pc:docMk/>
            <pc:sldMk cId="1727475765" sldId="8187"/>
            <ac:picMk id="4" creationId="{B201C22C-8EF5-8D49-0405-4A2B7BB85139}"/>
          </ac:picMkLst>
        </pc:picChg>
        <pc:picChg chg="add mod">
          <ac:chgData name="Lukas Daub" userId="a86bc71c844b2e35" providerId="LiveId" clId="{93B300AE-F012-4AFF-8721-8837CE617EEF}" dt="2023-08-16T02:07:57.654" v="2397"/>
          <ac:picMkLst>
            <pc:docMk/>
            <pc:sldMk cId="1727475765" sldId="8187"/>
            <ac:picMk id="9" creationId="{863DE6ED-A0BC-BF39-8810-1E9D80F5705A}"/>
          </ac:picMkLst>
        </pc:picChg>
        <pc:picChg chg="add del mod">
          <ac:chgData name="Lukas Daub" userId="a86bc71c844b2e35" providerId="LiveId" clId="{93B300AE-F012-4AFF-8721-8837CE617EEF}" dt="2023-08-16T02:08:17.425" v="2400" actId="478"/>
          <ac:picMkLst>
            <pc:docMk/>
            <pc:sldMk cId="1727475765" sldId="8187"/>
            <ac:picMk id="12" creationId="{7A962692-B0EA-CE78-8145-D3BD900B7029}"/>
          </ac:picMkLst>
        </pc:picChg>
        <pc:picChg chg="add mod ord">
          <ac:chgData name="Lukas Daub" userId="a86bc71c844b2e35" providerId="LiveId" clId="{93B300AE-F012-4AFF-8721-8837CE617EEF}" dt="2023-08-16T02:30:56.122" v="2764" actId="29295"/>
          <ac:picMkLst>
            <pc:docMk/>
            <pc:sldMk cId="1727475765" sldId="8187"/>
            <ac:picMk id="13" creationId="{14952A6B-996F-6339-1CFB-75803010FF9E}"/>
          </ac:picMkLst>
        </pc:picChg>
        <pc:picChg chg="add mod">
          <ac:chgData name="Lukas Daub" userId="a86bc71c844b2e35" providerId="LiveId" clId="{93B300AE-F012-4AFF-8721-8837CE617EEF}" dt="2023-08-16T02:54:28.957" v="4979" actId="1036"/>
          <ac:picMkLst>
            <pc:docMk/>
            <pc:sldMk cId="1727475765" sldId="8187"/>
            <ac:picMk id="1026" creationId="{E288989C-1A31-321E-514E-8FC728D67588}"/>
          </ac:picMkLst>
        </pc:picChg>
        <pc:cxnChg chg="add mod">
          <ac:chgData name="Lukas Daub" userId="a86bc71c844b2e35" providerId="LiveId" clId="{93B300AE-F012-4AFF-8721-8837CE617EEF}" dt="2023-08-16T02:07:57.654" v="2397"/>
          <ac:cxnSpMkLst>
            <pc:docMk/>
            <pc:sldMk cId="1727475765" sldId="8187"/>
            <ac:cxnSpMk id="8" creationId="{2E07BEBF-C56A-F299-5525-25623EC1DA2A}"/>
          </ac:cxnSpMkLst>
        </pc:cxnChg>
        <pc:cxnChg chg="add mod">
          <ac:chgData name="Lukas Daub" userId="a86bc71c844b2e35" providerId="LiveId" clId="{93B300AE-F012-4AFF-8721-8837CE617EEF}" dt="2023-08-16T02:07:57.654" v="2397"/>
          <ac:cxnSpMkLst>
            <pc:docMk/>
            <pc:sldMk cId="1727475765" sldId="8187"/>
            <ac:cxnSpMk id="10" creationId="{E0F2E906-C602-F71B-8608-4E4F1C5F8067}"/>
          </ac:cxnSpMkLst>
        </pc:cxnChg>
      </pc:sldChg>
      <pc:sldChg chg="addSp delSp modSp add mod">
        <pc:chgData name="Lukas Daub" userId="a86bc71c844b2e35" providerId="LiveId" clId="{93B300AE-F012-4AFF-8721-8837CE617EEF}" dt="2023-08-16T03:04:26.246" v="5541" actId="1076"/>
        <pc:sldMkLst>
          <pc:docMk/>
          <pc:sldMk cId="3688968731" sldId="8188"/>
        </pc:sldMkLst>
        <pc:spChg chg="mod">
          <ac:chgData name="Lukas Daub" userId="a86bc71c844b2e35" providerId="LiveId" clId="{93B300AE-F012-4AFF-8721-8837CE617EEF}" dt="2023-08-16T02:53:30.651" v="4920" actId="20577"/>
          <ac:spMkLst>
            <pc:docMk/>
            <pc:sldMk cId="3688968731" sldId="8188"/>
            <ac:spMk id="2" creationId="{B30A5F27-976D-8EE9-CA9B-A00A01C8935C}"/>
          </ac:spMkLst>
        </pc:spChg>
        <pc:spChg chg="del">
          <ac:chgData name="Lukas Daub" userId="a86bc71c844b2e35" providerId="LiveId" clId="{93B300AE-F012-4AFF-8721-8837CE617EEF}" dt="2023-08-16T02:37:33.002" v="2797" actId="478"/>
          <ac:spMkLst>
            <pc:docMk/>
            <pc:sldMk cId="3688968731" sldId="8188"/>
            <ac:spMk id="5" creationId="{1CDA0FA1-1876-D611-4371-FA3B9AED8D9C}"/>
          </ac:spMkLst>
        </pc:spChg>
        <pc:spChg chg="del">
          <ac:chgData name="Lukas Daub" userId="a86bc71c844b2e35" providerId="LiveId" clId="{93B300AE-F012-4AFF-8721-8837CE617EEF}" dt="2023-08-16T02:37:33.002" v="2797" actId="478"/>
          <ac:spMkLst>
            <pc:docMk/>
            <pc:sldMk cId="3688968731" sldId="8188"/>
            <ac:spMk id="6" creationId="{D165A573-7665-34E2-0BD3-840CAC32EB3B}"/>
          </ac:spMkLst>
        </pc:spChg>
        <pc:spChg chg="del">
          <ac:chgData name="Lukas Daub" userId="a86bc71c844b2e35" providerId="LiveId" clId="{93B300AE-F012-4AFF-8721-8837CE617EEF}" dt="2023-08-16T02:37:29.545" v="2796" actId="478"/>
          <ac:spMkLst>
            <pc:docMk/>
            <pc:sldMk cId="3688968731" sldId="8188"/>
            <ac:spMk id="7" creationId="{22854751-5DA8-637F-1396-AC9E6A27FF19}"/>
          </ac:spMkLst>
        </pc:spChg>
        <pc:spChg chg="add del mod">
          <ac:chgData name="Lukas Daub" userId="a86bc71c844b2e35" providerId="LiveId" clId="{93B300AE-F012-4AFF-8721-8837CE617EEF}" dt="2023-08-16T02:53:08.458" v="4875" actId="478"/>
          <ac:spMkLst>
            <pc:docMk/>
            <pc:sldMk cId="3688968731" sldId="8188"/>
            <ac:spMk id="12" creationId="{7270E3A3-0FB6-C1A1-CB6D-5DD0D5EEBE49}"/>
          </ac:spMkLst>
        </pc:spChg>
        <pc:spChg chg="del">
          <ac:chgData name="Lukas Daub" userId="a86bc71c844b2e35" providerId="LiveId" clId="{93B300AE-F012-4AFF-8721-8837CE617EEF}" dt="2023-08-16T02:37:33.002" v="2797" actId="478"/>
          <ac:spMkLst>
            <pc:docMk/>
            <pc:sldMk cId="3688968731" sldId="8188"/>
            <ac:spMk id="14" creationId="{01231998-A6B3-423B-D4DA-0554678480F2}"/>
          </ac:spMkLst>
        </pc:spChg>
        <pc:spChg chg="add del mod">
          <ac:chgData name="Lukas Daub" userId="a86bc71c844b2e35" providerId="LiveId" clId="{93B300AE-F012-4AFF-8721-8837CE617EEF}" dt="2023-08-16T02:53:08.458" v="4875" actId="478"/>
          <ac:spMkLst>
            <pc:docMk/>
            <pc:sldMk cId="3688968731" sldId="8188"/>
            <ac:spMk id="15" creationId="{8AE39A13-3284-E397-0BBA-1682DC1CD3F5}"/>
          </ac:spMkLst>
        </pc:spChg>
        <pc:spChg chg="add del mod">
          <ac:chgData name="Lukas Daub" userId="a86bc71c844b2e35" providerId="LiveId" clId="{93B300AE-F012-4AFF-8721-8837CE617EEF}" dt="2023-08-16T02:53:08.458" v="4875" actId="478"/>
          <ac:spMkLst>
            <pc:docMk/>
            <pc:sldMk cId="3688968731" sldId="8188"/>
            <ac:spMk id="16" creationId="{2DC9C26F-1CB7-ACB6-140C-5A004CC20397}"/>
          </ac:spMkLst>
        </pc:spChg>
        <pc:spChg chg="add del mod">
          <ac:chgData name="Lukas Daub" userId="a86bc71c844b2e35" providerId="LiveId" clId="{93B300AE-F012-4AFF-8721-8837CE617EEF}" dt="2023-08-16T02:53:08.458" v="4875" actId="478"/>
          <ac:spMkLst>
            <pc:docMk/>
            <pc:sldMk cId="3688968731" sldId="8188"/>
            <ac:spMk id="17" creationId="{374446C9-8217-9DDA-682F-B38B07C8D06E}"/>
          </ac:spMkLst>
        </pc:spChg>
        <pc:spChg chg="add del mod">
          <ac:chgData name="Lukas Daub" userId="a86bc71c844b2e35" providerId="LiveId" clId="{93B300AE-F012-4AFF-8721-8837CE617EEF}" dt="2023-08-16T02:53:08.458" v="4875" actId="478"/>
          <ac:spMkLst>
            <pc:docMk/>
            <pc:sldMk cId="3688968731" sldId="8188"/>
            <ac:spMk id="20" creationId="{49C4392B-A7EF-DF59-563E-419312A620D5}"/>
          </ac:spMkLst>
        </pc:spChg>
        <pc:spChg chg="add del mod">
          <ac:chgData name="Lukas Daub" userId="a86bc71c844b2e35" providerId="LiveId" clId="{93B300AE-F012-4AFF-8721-8837CE617EEF}" dt="2023-08-16T02:53:08.458" v="4875" actId="478"/>
          <ac:spMkLst>
            <pc:docMk/>
            <pc:sldMk cId="3688968731" sldId="8188"/>
            <ac:spMk id="21" creationId="{58030A54-5017-920D-8F2D-F5682A068EE1}"/>
          </ac:spMkLst>
        </pc:spChg>
        <pc:spChg chg="add del mod">
          <ac:chgData name="Lukas Daub" userId="a86bc71c844b2e35" providerId="LiveId" clId="{93B300AE-F012-4AFF-8721-8837CE617EEF}" dt="2023-08-16T02:53:08.458" v="4875" actId="478"/>
          <ac:spMkLst>
            <pc:docMk/>
            <pc:sldMk cId="3688968731" sldId="8188"/>
            <ac:spMk id="23" creationId="{09CA4D6B-94E4-9E04-2AE0-411FAB890386}"/>
          </ac:spMkLst>
        </pc:spChg>
        <pc:spChg chg="add del mod">
          <ac:chgData name="Lukas Daub" userId="a86bc71c844b2e35" providerId="LiveId" clId="{93B300AE-F012-4AFF-8721-8837CE617EEF}" dt="2023-08-16T02:44:20.142" v="4058" actId="478"/>
          <ac:spMkLst>
            <pc:docMk/>
            <pc:sldMk cId="3688968731" sldId="8188"/>
            <ac:spMk id="24" creationId="{D77C8056-CEEE-A3B2-3D4C-E9C8545EC0EA}"/>
          </ac:spMkLst>
        </pc:spChg>
        <pc:spChg chg="add del mod">
          <ac:chgData name="Lukas Daub" userId="a86bc71c844b2e35" providerId="LiveId" clId="{93B300AE-F012-4AFF-8721-8837CE617EEF}" dt="2023-08-16T02:46:02.855" v="4422" actId="478"/>
          <ac:spMkLst>
            <pc:docMk/>
            <pc:sldMk cId="3688968731" sldId="8188"/>
            <ac:spMk id="25" creationId="{54ED27BD-BF45-9142-4BC2-5D0BAB4435A8}"/>
          </ac:spMkLst>
        </pc:spChg>
        <pc:spChg chg="add del mod">
          <ac:chgData name="Lukas Daub" userId="a86bc71c844b2e35" providerId="LiveId" clId="{93B300AE-F012-4AFF-8721-8837CE617EEF}" dt="2023-08-16T02:53:08.458" v="4875" actId="478"/>
          <ac:spMkLst>
            <pc:docMk/>
            <pc:sldMk cId="3688968731" sldId="8188"/>
            <ac:spMk id="28" creationId="{B0636839-D183-9DA6-311C-3E7BAEE01496}"/>
          </ac:spMkLst>
        </pc:spChg>
        <pc:spChg chg="add del mod">
          <ac:chgData name="Lukas Daub" userId="a86bc71c844b2e35" providerId="LiveId" clId="{93B300AE-F012-4AFF-8721-8837CE617EEF}" dt="2023-08-16T02:53:08.458" v="4875" actId="478"/>
          <ac:spMkLst>
            <pc:docMk/>
            <pc:sldMk cId="3688968731" sldId="8188"/>
            <ac:spMk id="29" creationId="{3310D5FD-2C21-6318-EAC1-BFDEF844F651}"/>
          </ac:spMkLst>
        </pc:spChg>
        <pc:spChg chg="add del mod">
          <ac:chgData name="Lukas Daub" userId="a86bc71c844b2e35" providerId="LiveId" clId="{93B300AE-F012-4AFF-8721-8837CE617EEF}" dt="2023-08-16T02:53:08.458" v="4875" actId="478"/>
          <ac:spMkLst>
            <pc:docMk/>
            <pc:sldMk cId="3688968731" sldId="8188"/>
            <ac:spMk id="30" creationId="{1946DB0F-9D1D-6540-C0D5-23BF2976107A}"/>
          </ac:spMkLst>
        </pc:spChg>
        <pc:spChg chg="add del mod">
          <ac:chgData name="Lukas Daub" userId="a86bc71c844b2e35" providerId="LiveId" clId="{93B300AE-F012-4AFF-8721-8837CE617EEF}" dt="2023-08-16T02:53:08.458" v="4875" actId="478"/>
          <ac:spMkLst>
            <pc:docMk/>
            <pc:sldMk cId="3688968731" sldId="8188"/>
            <ac:spMk id="31" creationId="{2FB76DB0-F191-C0A4-0180-F83A0636565A}"/>
          </ac:spMkLst>
        </pc:spChg>
        <pc:spChg chg="add del mod">
          <ac:chgData name="Lukas Daub" userId="a86bc71c844b2e35" providerId="LiveId" clId="{93B300AE-F012-4AFF-8721-8837CE617EEF}" dt="2023-08-16T02:53:08.458" v="4875" actId="478"/>
          <ac:spMkLst>
            <pc:docMk/>
            <pc:sldMk cId="3688968731" sldId="8188"/>
            <ac:spMk id="32" creationId="{18AD9785-2455-980E-E508-6F287D1CEE16}"/>
          </ac:spMkLst>
        </pc:spChg>
        <pc:spChg chg="add del mod">
          <ac:chgData name="Lukas Daub" userId="a86bc71c844b2e35" providerId="LiveId" clId="{93B300AE-F012-4AFF-8721-8837CE617EEF}" dt="2023-08-16T02:53:08.458" v="4875" actId="478"/>
          <ac:spMkLst>
            <pc:docMk/>
            <pc:sldMk cId="3688968731" sldId="8188"/>
            <ac:spMk id="33" creationId="{050817D0-CC69-B37C-270C-739BCA418B1F}"/>
          </ac:spMkLst>
        </pc:spChg>
        <pc:spChg chg="add del mod">
          <ac:chgData name="Lukas Daub" userId="a86bc71c844b2e35" providerId="LiveId" clId="{93B300AE-F012-4AFF-8721-8837CE617EEF}" dt="2023-08-16T02:53:08.458" v="4875" actId="478"/>
          <ac:spMkLst>
            <pc:docMk/>
            <pc:sldMk cId="3688968731" sldId="8188"/>
            <ac:spMk id="34" creationId="{E125FBA2-A3F4-A12C-A173-2850317B2100}"/>
          </ac:spMkLst>
        </pc:spChg>
        <pc:spChg chg="add del mod">
          <ac:chgData name="Lukas Daub" userId="a86bc71c844b2e35" providerId="LiveId" clId="{93B300AE-F012-4AFF-8721-8837CE617EEF}" dt="2023-08-16T02:53:08.458" v="4875" actId="478"/>
          <ac:spMkLst>
            <pc:docMk/>
            <pc:sldMk cId="3688968731" sldId="8188"/>
            <ac:spMk id="35" creationId="{89DE74D4-506F-EFE8-9140-8C39085969C4}"/>
          </ac:spMkLst>
        </pc:spChg>
        <pc:spChg chg="add del mod">
          <ac:chgData name="Lukas Daub" userId="a86bc71c844b2e35" providerId="LiveId" clId="{93B300AE-F012-4AFF-8721-8837CE617EEF}" dt="2023-08-16T02:53:08.458" v="4875" actId="478"/>
          <ac:spMkLst>
            <pc:docMk/>
            <pc:sldMk cId="3688968731" sldId="8188"/>
            <ac:spMk id="36" creationId="{335DAF2D-B480-732A-9318-78DC98FDF958}"/>
          </ac:spMkLst>
        </pc:spChg>
        <pc:spChg chg="add del mod">
          <ac:chgData name="Lukas Daub" userId="a86bc71c844b2e35" providerId="LiveId" clId="{93B300AE-F012-4AFF-8721-8837CE617EEF}" dt="2023-08-16T02:53:08.458" v="4875" actId="478"/>
          <ac:spMkLst>
            <pc:docMk/>
            <pc:sldMk cId="3688968731" sldId="8188"/>
            <ac:spMk id="37" creationId="{32BEE94D-66AB-39C4-C0FD-0F45483464E2}"/>
          </ac:spMkLst>
        </pc:spChg>
        <pc:spChg chg="add del mod">
          <ac:chgData name="Lukas Daub" userId="a86bc71c844b2e35" providerId="LiveId" clId="{93B300AE-F012-4AFF-8721-8837CE617EEF}" dt="2023-08-16T02:53:08.458" v="4875" actId="478"/>
          <ac:spMkLst>
            <pc:docMk/>
            <pc:sldMk cId="3688968731" sldId="8188"/>
            <ac:spMk id="39" creationId="{2DEF3E62-80F9-890B-EBB2-9EEA2EE292FD}"/>
          </ac:spMkLst>
        </pc:spChg>
        <pc:spChg chg="add mod">
          <ac:chgData name="Lukas Daub" userId="a86bc71c844b2e35" providerId="LiveId" clId="{93B300AE-F012-4AFF-8721-8837CE617EEF}" dt="2023-08-16T03:04:26.246" v="5541" actId="1076"/>
          <ac:spMkLst>
            <pc:docMk/>
            <pc:sldMk cId="3688968731" sldId="8188"/>
            <ac:spMk id="40" creationId="{ACBA3F00-AD70-C0CA-93AB-5275B1210CF2}"/>
          </ac:spMkLst>
        </pc:spChg>
        <pc:picChg chg="del">
          <ac:chgData name="Lukas Daub" userId="a86bc71c844b2e35" providerId="LiveId" clId="{93B300AE-F012-4AFF-8721-8837CE617EEF}" dt="2023-08-16T02:37:33.002" v="2797" actId="478"/>
          <ac:picMkLst>
            <pc:docMk/>
            <pc:sldMk cId="3688968731" sldId="8188"/>
            <ac:picMk id="4" creationId="{B201C22C-8EF5-8D49-0405-4A2B7BB85139}"/>
          </ac:picMkLst>
        </pc:picChg>
        <pc:picChg chg="mod">
          <ac:chgData name="Lukas Daub" userId="a86bc71c844b2e35" providerId="LiveId" clId="{93B300AE-F012-4AFF-8721-8837CE617EEF}" dt="2023-08-16T02:47:25.003" v="4523" actId="1076"/>
          <ac:picMkLst>
            <pc:docMk/>
            <pc:sldMk cId="3688968731" sldId="8188"/>
            <ac:picMk id="13" creationId="{14952A6B-996F-6339-1CFB-75803010FF9E}"/>
          </ac:picMkLst>
        </pc:picChg>
        <pc:cxnChg chg="add del mod">
          <ac:chgData name="Lukas Daub" userId="a86bc71c844b2e35" providerId="LiveId" clId="{93B300AE-F012-4AFF-8721-8837CE617EEF}" dt="2023-08-16T02:53:08.458" v="4875" actId="478"/>
          <ac:cxnSpMkLst>
            <pc:docMk/>
            <pc:sldMk cId="3688968731" sldId="8188"/>
            <ac:cxnSpMk id="3" creationId="{30850118-05A8-1210-535A-3045F2DDC0D2}"/>
          </ac:cxnSpMkLst>
        </pc:cxnChg>
        <pc:cxnChg chg="add del mod">
          <ac:chgData name="Lukas Daub" userId="a86bc71c844b2e35" providerId="LiveId" clId="{93B300AE-F012-4AFF-8721-8837CE617EEF}" dt="2023-08-16T02:53:08.458" v="4875" actId="478"/>
          <ac:cxnSpMkLst>
            <pc:docMk/>
            <pc:sldMk cId="3688968731" sldId="8188"/>
            <ac:cxnSpMk id="11" creationId="{C64E1543-3513-1372-5C5F-8B8614CDC036}"/>
          </ac:cxnSpMkLst>
        </pc:cxnChg>
        <pc:cxnChg chg="add del mod">
          <ac:chgData name="Lukas Daub" userId="a86bc71c844b2e35" providerId="LiveId" clId="{93B300AE-F012-4AFF-8721-8837CE617EEF}" dt="2023-08-16T02:53:08.458" v="4875" actId="478"/>
          <ac:cxnSpMkLst>
            <pc:docMk/>
            <pc:sldMk cId="3688968731" sldId="8188"/>
            <ac:cxnSpMk id="18" creationId="{A7FC1EE3-858F-09C7-16D8-7BBCCBC49A23}"/>
          </ac:cxnSpMkLst>
        </pc:cxnChg>
        <pc:cxnChg chg="add del mod">
          <ac:chgData name="Lukas Daub" userId="a86bc71c844b2e35" providerId="LiveId" clId="{93B300AE-F012-4AFF-8721-8837CE617EEF}" dt="2023-08-16T02:53:08.458" v="4875" actId="478"/>
          <ac:cxnSpMkLst>
            <pc:docMk/>
            <pc:sldMk cId="3688968731" sldId="8188"/>
            <ac:cxnSpMk id="19" creationId="{AF4F2879-59BD-E86D-A9B3-4D699E19AACC}"/>
          </ac:cxnSpMkLst>
        </pc:cxnChg>
        <pc:cxnChg chg="add del mod">
          <ac:chgData name="Lukas Daub" userId="a86bc71c844b2e35" providerId="LiveId" clId="{93B300AE-F012-4AFF-8721-8837CE617EEF}" dt="2023-08-16T02:53:08.458" v="4875" actId="478"/>
          <ac:cxnSpMkLst>
            <pc:docMk/>
            <pc:sldMk cId="3688968731" sldId="8188"/>
            <ac:cxnSpMk id="22" creationId="{F41FBD1C-D675-986A-A326-9A01B30CD771}"/>
          </ac:cxnSpMkLst>
        </pc:cxnChg>
        <pc:cxnChg chg="add del mod">
          <ac:chgData name="Lukas Daub" userId="a86bc71c844b2e35" providerId="LiveId" clId="{93B300AE-F012-4AFF-8721-8837CE617EEF}" dt="2023-08-16T02:53:08.458" v="4875" actId="478"/>
          <ac:cxnSpMkLst>
            <pc:docMk/>
            <pc:sldMk cId="3688968731" sldId="8188"/>
            <ac:cxnSpMk id="26" creationId="{2F2C519E-99A3-A2E2-E962-7EE13E2FACAA}"/>
          </ac:cxnSpMkLst>
        </pc:cxnChg>
        <pc:cxnChg chg="add del mod">
          <ac:chgData name="Lukas Daub" userId="a86bc71c844b2e35" providerId="LiveId" clId="{93B300AE-F012-4AFF-8721-8837CE617EEF}" dt="2023-08-16T02:53:08.458" v="4875" actId="478"/>
          <ac:cxnSpMkLst>
            <pc:docMk/>
            <pc:sldMk cId="3688968731" sldId="8188"/>
            <ac:cxnSpMk id="27" creationId="{D5CC6F75-3F86-EF9A-1BB0-2C0A0CFAF83C}"/>
          </ac:cxnSpMkLst>
        </pc:cxnChg>
      </pc:sldChg>
      <pc:sldChg chg="addSp modSp add mod">
        <pc:chgData name="Lukas Daub" userId="a86bc71c844b2e35" providerId="LiveId" clId="{93B300AE-F012-4AFF-8721-8837CE617EEF}" dt="2023-08-16T02:58:53.002" v="5344" actId="20577"/>
        <pc:sldMkLst>
          <pc:docMk/>
          <pc:sldMk cId="2400077178" sldId="8189"/>
        </pc:sldMkLst>
        <pc:spChg chg="mod">
          <ac:chgData name="Lukas Daub" userId="a86bc71c844b2e35" providerId="LiveId" clId="{93B300AE-F012-4AFF-8721-8837CE617EEF}" dt="2023-08-16T02:53:13.405" v="4879" actId="20577"/>
          <ac:spMkLst>
            <pc:docMk/>
            <pc:sldMk cId="2400077178" sldId="8189"/>
            <ac:spMk id="2" creationId="{B30A5F27-976D-8EE9-CA9B-A00A01C8935C}"/>
          </ac:spMkLst>
        </pc:spChg>
        <pc:spChg chg="add mod">
          <ac:chgData name="Lukas Daub" userId="a86bc71c844b2e35" providerId="LiveId" clId="{93B300AE-F012-4AFF-8721-8837CE617EEF}" dt="2023-08-16T02:58:53.002" v="5344" actId="20577"/>
          <ac:spMkLst>
            <pc:docMk/>
            <pc:sldMk cId="2400077178" sldId="8189"/>
            <ac:spMk id="4" creationId="{E600A613-9061-5043-1FF4-D293E5FE12F3}"/>
          </ac:spMkLst>
        </pc:spChg>
        <pc:spChg chg="mod">
          <ac:chgData name="Lukas Daub" userId="a86bc71c844b2e35" providerId="LiveId" clId="{93B300AE-F012-4AFF-8721-8837CE617EEF}" dt="2023-08-16T02:58:01.533" v="5097" actId="207"/>
          <ac:spMkLst>
            <pc:docMk/>
            <pc:sldMk cId="2400077178" sldId="8189"/>
            <ac:spMk id="28" creationId="{B0636839-D183-9DA6-311C-3E7BAEE01496}"/>
          </ac:spMkLst>
        </pc:spChg>
        <pc:spChg chg="mod">
          <ac:chgData name="Lukas Daub" userId="a86bc71c844b2e35" providerId="LiveId" clId="{93B300AE-F012-4AFF-8721-8837CE617EEF}" dt="2023-08-16T02:58:01.533" v="5097" actId="207"/>
          <ac:spMkLst>
            <pc:docMk/>
            <pc:sldMk cId="2400077178" sldId="8189"/>
            <ac:spMk id="29" creationId="{3310D5FD-2C21-6318-EAC1-BFDEF844F651}"/>
          </ac:spMkLst>
        </pc:spChg>
        <pc:spChg chg="mod">
          <ac:chgData name="Lukas Daub" userId="a86bc71c844b2e35" providerId="LiveId" clId="{93B300AE-F012-4AFF-8721-8837CE617EEF}" dt="2023-08-16T02:58:01.533" v="5097" actId="207"/>
          <ac:spMkLst>
            <pc:docMk/>
            <pc:sldMk cId="2400077178" sldId="8189"/>
            <ac:spMk id="30" creationId="{1946DB0F-9D1D-6540-C0D5-23BF2976107A}"/>
          </ac:spMkLst>
        </pc:spChg>
        <pc:spChg chg="mod">
          <ac:chgData name="Lukas Daub" userId="a86bc71c844b2e35" providerId="LiveId" clId="{93B300AE-F012-4AFF-8721-8837CE617EEF}" dt="2023-08-16T02:58:01.533" v="5097" actId="207"/>
          <ac:spMkLst>
            <pc:docMk/>
            <pc:sldMk cId="2400077178" sldId="8189"/>
            <ac:spMk id="31" creationId="{2FB76DB0-F191-C0A4-0180-F83A0636565A}"/>
          </ac:spMkLst>
        </pc:spChg>
        <pc:spChg chg="mod">
          <ac:chgData name="Lukas Daub" userId="a86bc71c844b2e35" providerId="LiveId" clId="{93B300AE-F012-4AFF-8721-8837CE617EEF}" dt="2023-08-16T02:55:44.302" v="5096" actId="20577"/>
          <ac:spMkLst>
            <pc:docMk/>
            <pc:sldMk cId="2400077178" sldId="8189"/>
            <ac:spMk id="39" creationId="{2DEF3E62-80F9-890B-EBB2-9EEA2EE292FD}"/>
          </ac:spMkLst>
        </pc:spChg>
      </pc:sldChg>
      <pc:sldChg chg="addSp delSp modSp add mod">
        <pc:chgData name="Lukas Daub" userId="a86bc71c844b2e35" providerId="LiveId" clId="{93B300AE-F012-4AFF-8721-8837CE617EEF}" dt="2023-08-16T04:29:54.487" v="7538" actId="20577"/>
        <pc:sldMkLst>
          <pc:docMk/>
          <pc:sldMk cId="2800658231" sldId="8190"/>
        </pc:sldMkLst>
        <pc:spChg chg="mod">
          <ac:chgData name="Lukas Daub" userId="a86bc71c844b2e35" providerId="LiveId" clId="{93B300AE-F012-4AFF-8721-8837CE617EEF}" dt="2023-08-16T04:29:54.487" v="7538" actId="20577"/>
          <ac:spMkLst>
            <pc:docMk/>
            <pc:sldMk cId="2800658231" sldId="8190"/>
            <ac:spMk id="2" creationId="{B30A5F27-976D-8EE9-CA9B-A00A01C8935C}"/>
          </ac:spMkLst>
        </pc:spChg>
        <pc:spChg chg="del mod">
          <ac:chgData name="Lukas Daub" userId="a86bc71c844b2e35" providerId="LiveId" clId="{93B300AE-F012-4AFF-8721-8837CE617EEF}" dt="2023-08-16T04:14:05.840" v="6850" actId="478"/>
          <ac:spMkLst>
            <pc:docMk/>
            <pc:sldMk cId="2800658231" sldId="8190"/>
            <ac:spMk id="40" creationId="{ACBA3F00-AD70-C0CA-93AB-5275B1210CF2}"/>
          </ac:spMkLst>
        </pc:spChg>
        <pc:picChg chg="add mod ord">
          <ac:chgData name="Lukas Daub" userId="a86bc71c844b2e35" providerId="LiveId" clId="{93B300AE-F012-4AFF-8721-8837CE617EEF}" dt="2023-08-16T04:22:45.054" v="7009" actId="553"/>
          <ac:picMkLst>
            <pc:docMk/>
            <pc:sldMk cId="2800658231" sldId="8190"/>
            <ac:picMk id="4" creationId="{9F57B42E-FF30-2028-6C9E-0BD7EE4BD1A6}"/>
          </ac:picMkLst>
        </pc:picChg>
        <pc:picChg chg="add mod modCrop">
          <ac:chgData name="Lukas Daub" userId="a86bc71c844b2e35" providerId="LiveId" clId="{93B300AE-F012-4AFF-8721-8837CE617EEF}" dt="2023-08-16T04:23:03.552" v="7015" actId="554"/>
          <ac:picMkLst>
            <pc:docMk/>
            <pc:sldMk cId="2800658231" sldId="8190"/>
            <ac:picMk id="6" creationId="{9D5163F0-9B7F-DA47-638B-1998E94D16BF}"/>
          </ac:picMkLst>
        </pc:picChg>
        <pc:picChg chg="add mod">
          <ac:chgData name="Lukas Daub" userId="a86bc71c844b2e35" providerId="LiveId" clId="{93B300AE-F012-4AFF-8721-8837CE617EEF}" dt="2023-08-16T04:19:30.982" v="6922" actId="1076"/>
          <ac:picMkLst>
            <pc:docMk/>
            <pc:sldMk cId="2800658231" sldId="8190"/>
            <ac:picMk id="11" creationId="{1BFB7545-CAE8-5652-8E9D-F2821E9FDF32}"/>
          </ac:picMkLst>
        </pc:picChg>
        <pc:picChg chg="ord">
          <ac:chgData name="Lukas Daub" userId="a86bc71c844b2e35" providerId="LiveId" clId="{93B300AE-F012-4AFF-8721-8837CE617EEF}" dt="2023-08-16T04:20:32.430" v="6932" actId="167"/>
          <ac:picMkLst>
            <pc:docMk/>
            <pc:sldMk cId="2800658231" sldId="8190"/>
            <ac:picMk id="13" creationId="{14952A6B-996F-6339-1CFB-75803010FF9E}"/>
          </ac:picMkLst>
        </pc:picChg>
        <pc:picChg chg="add del mod ord modCrop">
          <ac:chgData name="Lukas Daub" userId="a86bc71c844b2e35" providerId="LiveId" clId="{93B300AE-F012-4AFF-8721-8837CE617EEF}" dt="2023-08-16T04:26:39.980" v="7030" actId="1076"/>
          <ac:picMkLst>
            <pc:docMk/>
            <pc:sldMk cId="2800658231" sldId="8190"/>
            <ac:picMk id="14" creationId="{221640D4-E9DA-47DC-77B5-FE61FCAD18A1}"/>
          </ac:picMkLst>
        </pc:picChg>
        <pc:picChg chg="add del mod">
          <ac:chgData name="Lukas Daub" userId="a86bc71c844b2e35" providerId="LiveId" clId="{93B300AE-F012-4AFF-8721-8837CE617EEF}" dt="2023-08-16T04:07:27.059" v="6516" actId="478"/>
          <ac:picMkLst>
            <pc:docMk/>
            <pc:sldMk cId="2800658231" sldId="8190"/>
            <ac:picMk id="16" creationId="{A49D200A-9175-5754-77E5-5404C0D0E7D9}"/>
          </ac:picMkLst>
        </pc:picChg>
        <pc:picChg chg="add mod modCrop">
          <ac:chgData name="Lukas Daub" userId="a86bc71c844b2e35" providerId="LiveId" clId="{93B300AE-F012-4AFF-8721-8837CE617EEF}" dt="2023-08-16T04:20:23.612" v="6931" actId="1076"/>
          <ac:picMkLst>
            <pc:docMk/>
            <pc:sldMk cId="2800658231" sldId="8190"/>
            <ac:picMk id="18" creationId="{B75E8A3C-F323-2D4D-502B-6E87B4C77EA0}"/>
          </ac:picMkLst>
        </pc:picChg>
        <pc:picChg chg="add mod modCrop">
          <ac:chgData name="Lukas Daub" userId="a86bc71c844b2e35" providerId="LiveId" clId="{93B300AE-F012-4AFF-8721-8837CE617EEF}" dt="2023-08-16T04:22:48.088" v="7010" actId="553"/>
          <ac:picMkLst>
            <pc:docMk/>
            <pc:sldMk cId="2800658231" sldId="8190"/>
            <ac:picMk id="20" creationId="{31779303-017A-EED2-4F39-35E6D5A890E7}"/>
          </ac:picMkLst>
        </pc:picChg>
        <pc:picChg chg="add del mod modCrop">
          <ac:chgData name="Lukas Daub" userId="a86bc71c844b2e35" providerId="LiveId" clId="{93B300AE-F012-4AFF-8721-8837CE617EEF}" dt="2023-08-16T04:13:44.373" v="6843" actId="21"/>
          <ac:picMkLst>
            <pc:docMk/>
            <pc:sldMk cId="2800658231" sldId="8190"/>
            <ac:picMk id="22" creationId="{9A3E6A3E-27B7-074C-698F-B646D71CFCBC}"/>
          </ac:picMkLst>
        </pc:picChg>
        <pc:picChg chg="add del mod ord modCrop">
          <ac:chgData name="Lukas Daub" userId="a86bc71c844b2e35" providerId="LiveId" clId="{93B300AE-F012-4AFF-8721-8837CE617EEF}" dt="2023-08-16T04:26:40.732" v="7033" actId="478"/>
          <ac:picMkLst>
            <pc:docMk/>
            <pc:sldMk cId="2800658231" sldId="8190"/>
            <ac:picMk id="24" creationId="{7F530B18-DA5A-472F-3A58-DFDE1DF23473}"/>
          </ac:picMkLst>
        </pc:picChg>
        <pc:picChg chg="add mod">
          <ac:chgData name="Lukas Daub" userId="a86bc71c844b2e35" providerId="LiveId" clId="{93B300AE-F012-4AFF-8721-8837CE617EEF}" dt="2023-08-16T04:23:03.552" v="7015" actId="554"/>
          <ac:picMkLst>
            <pc:docMk/>
            <pc:sldMk cId="2800658231" sldId="8190"/>
            <ac:picMk id="26" creationId="{DBF3CC4A-0F64-2F86-9EAF-A9AD4E9F6B5D}"/>
          </ac:picMkLst>
        </pc:picChg>
        <pc:picChg chg="add del mod ord modCrop">
          <ac:chgData name="Lukas Daub" userId="a86bc71c844b2e35" providerId="LiveId" clId="{93B300AE-F012-4AFF-8721-8837CE617EEF}" dt="2023-08-16T04:26:41.265" v="7035" actId="1076"/>
          <ac:picMkLst>
            <pc:docMk/>
            <pc:sldMk cId="2800658231" sldId="8190"/>
            <ac:picMk id="28" creationId="{A4A36925-5BB5-8A5B-E8FB-7E6E0F7437C1}"/>
          </ac:picMkLst>
        </pc:picChg>
        <pc:picChg chg="add del mod ord modCrop">
          <ac:chgData name="Lukas Daub" userId="a86bc71c844b2e35" providerId="LiveId" clId="{93B300AE-F012-4AFF-8721-8837CE617EEF}" dt="2023-08-16T04:26:42.835" v="7037" actId="1076"/>
          <ac:picMkLst>
            <pc:docMk/>
            <pc:sldMk cId="2800658231" sldId="8190"/>
            <ac:picMk id="30" creationId="{658AB6C3-9519-2387-B9B2-127A776EE142}"/>
          </ac:picMkLst>
        </pc:picChg>
        <pc:picChg chg="add mod">
          <ac:chgData name="Lukas Daub" userId="a86bc71c844b2e35" providerId="LiveId" clId="{93B300AE-F012-4AFF-8721-8837CE617EEF}" dt="2023-08-16T04:22:40.342" v="7008" actId="553"/>
          <ac:picMkLst>
            <pc:docMk/>
            <pc:sldMk cId="2800658231" sldId="8190"/>
            <ac:picMk id="32" creationId="{466C6A98-929D-3C50-975D-104D870BEACC}"/>
          </ac:picMkLst>
        </pc:picChg>
        <pc:picChg chg="add mod modCrop">
          <ac:chgData name="Lukas Daub" userId="a86bc71c844b2e35" providerId="LiveId" clId="{93B300AE-F012-4AFF-8721-8837CE617EEF}" dt="2023-08-16T04:22:59.813" v="7014" actId="552"/>
          <ac:picMkLst>
            <pc:docMk/>
            <pc:sldMk cId="2800658231" sldId="8190"/>
            <ac:picMk id="34" creationId="{16461427-27CE-D795-B658-4FF82A2908E1}"/>
          </ac:picMkLst>
        </pc:picChg>
        <pc:picChg chg="add mod ord modCrop">
          <ac:chgData name="Lukas Daub" userId="a86bc71c844b2e35" providerId="LiveId" clId="{93B300AE-F012-4AFF-8721-8837CE617EEF}" dt="2023-08-16T04:19:05.037" v="6917" actId="552"/>
          <ac:picMkLst>
            <pc:docMk/>
            <pc:sldMk cId="2800658231" sldId="8190"/>
            <ac:picMk id="36" creationId="{81AEDB4B-92CC-569C-D757-AAC5F9D55830}"/>
          </ac:picMkLst>
        </pc:picChg>
        <pc:picChg chg="add mod ord">
          <ac:chgData name="Lukas Daub" userId="a86bc71c844b2e35" providerId="LiveId" clId="{93B300AE-F012-4AFF-8721-8837CE617EEF}" dt="2023-08-16T04:20:17.044" v="6929" actId="167"/>
          <ac:picMkLst>
            <pc:docMk/>
            <pc:sldMk cId="2800658231" sldId="8190"/>
            <ac:picMk id="38" creationId="{17EEB179-F57A-7D38-18CE-52C10D9AADDD}"/>
          </ac:picMkLst>
        </pc:picChg>
        <pc:picChg chg="add mod">
          <ac:chgData name="Lukas Daub" userId="a86bc71c844b2e35" providerId="LiveId" clId="{93B300AE-F012-4AFF-8721-8837CE617EEF}" dt="2023-08-16T04:12:34.123" v="6822" actId="1076"/>
          <ac:picMkLst>
            <pc:docMk/>
            <pc:sldMk cId="2800658231" sldId="8190"/>
            <ac:picMk id="39" creationId="{C97D5ACE-A248-1A3A-559E-E0FBCC4920CF}"/>
          </ac:picMkLst>
        </pc:picChg>
        <pc:picChg chg="add mod">
          <ac:chgData name="Lukas Daub" userId="a86bc71c844b2e35" providerId="LiveId" clId="{93B300AE-F012-4AFF-8721-8837CE617EEF}" dt="2023-08-16T04:12:30.256" v="6821" actId="1076"/>
          <ac:picMkLst>
            <pc:docMk/>
            <pc:sldMk cId="2800658231" sldId="8190"/>
            <ac:picMk id="41" creationId="{4EC7A296-2C82-C2A0-B006-E04D550E6585}"/>
          </ac:picMkLst>
        </pc:picChg>
        <pc:picChg chg="add mod">
          <ac:chgData name="Lukas Daub" userId="a86bc71c844b2e35" providerId="LiveId" clId="{93B300AE-F012-4AFF-8721-8837CE617EEF}" dt="2023-08-16T04:13:47.939" v="6845" actId="1076"/>
          <ac:picMkLst>
            <pc:docMk/>
            <pc:sldMk cId="2800658231" sldId="8190"/>
            <ac:picMk id="42" creationId="{1E3B14EC-764A-D93B-5AA6-4B802DE8EF47}"/>
          </ac:picMkLst>
        </pc:picChg>
        <pc:picChg chg="add mod">
          <ac:chgData name="Lukas Daub" userId="a86bc71c844b2e35" providerId="LiveId" clId="{93B300AE-F012-4AFF-8721-8837CE617EEF}" dt="2023-08-16T04:23:03.552" v="7015" actId="554"/>
          <ac:picMkLst>
            <pc:docMk/>
            <pc:sldMk cId="2800658231" sldId="8190"/>
            <ac:picMk id="3074" creationId="{967465FA-C530-5A8B-8604-470C9B00BC07}"/>
          </ac:picMkLst>
        </pc:picChg>
      </pc:sldChg>
      <pc:sldChg chg="addSp delSp modSp add mod">
        <pc:chgData name="Lukas Daub" userId="a86bc71c844b2e35" providerId="LiveId" clId="{93B300AE-F012-4AFF-8721-8837CE617EEF}" dt="2023-08-16T04:03:17.468" v="6309" actId="20577"/>
        <pc:sldMkLst>
          <pc:docMk/>
          <pc:sldMk cId="3665872736" sldId="8191"/>
        </pc:sldMkLst>
        <pc:spChg chg="mod">
          <ac:chgData name="Lukas Daub" userId="a86bc71c844b2e35" providerId="LiveId" clId="{93B300AE-F012-4AFF-8721-8837CE617EEF}" dt="2023-08-16T03:11:25.466" v="5766" actId="20577"/>
          <ac:spMkLst>
            <pc:docMk/>
            <pc:sldMk cId="3665872736" sldId="8191"/>
            <ac:spMk id="2" creationId="{B30A5F27-976D-8EE9-CA9B-A00A01C8935C}"/>
          </ac:spMkLst>
        </pc:spChg>
        <pc:spChg chg="mod">
          <ac:chgData name="Lukas Daub" userId="a86bc71c844b2e35" providerId="LiveId" clId="{93B300AE-F012-4AFF-8721-8837CE617EEF}" dt="2023-08-16T04:03:17.468" v="6309" actId="20577"/>
          <ac:spMkLst>
            <pc:docMk/>
            <pc:sldMk cId="3665872736" sldId="8191"/>
            <ac:spMk id="14" creationId="{01231998-A6B3-423B-D4DA-0554678480F2}"/>
          </ac:spMkLst>
        </pc:spChg>
        <pc:picChg chg="del">
          <ac:chgData name="Lukas Daub" userId="a86bc71c844b2e35" providerId="LiveId" clId="{93B300AE-F012-4AFF-8721-8837CE617EEF}" dt="2023-08-16T03:11:32.271" v="5767" actId="478"/>
          <ac:picMkLst>
            <pc:docMk/>
            <pc:sldMk cId="3665872736" sldId="8191"/>
            <ac:picMk id="1026" creationId="{E288989C-1A31-321E-514E-8FC728D67588}"/>
          </ac:picMkLst>
        </pc:picChg>
        <pc:picChg chg="add mod">
          <ac:chgData name="Lukas Daub" userId="a86bc71c844b2e35" providerId="LiveId" clId="{93B300AE-F012-4AFF-8721-8837CE617EEF}" dt="2023-08-16T03:12:56.515" v="5811" actId="1036"/>
          <ac:picMkLst>
            <pc:docMk/>
            <pc:sldMk cId="3665872736" sldId="8191"/>
            <ac:picMk id="2050" creationId="{3F24B0BF-BCF2-EC79-BFBA-76B6A2B6B1B7}"/>
          </ac:picMkLst>
        </pc:picChg>
      </pc:sldChg>
      <pc:sldChg chg="addSp delSp modSp add del mod ord">
        <pc:chgData name="Lukas Daub" userId="a86bc71c844b2e35" providerId="LiveId" clId="{93B300AE-F012-4AFF-8721-8837CE617EEF}" dt="2023-08-16T04:29:49.885" v="7530"/>
        <pc:sldMkLst>
          <pc:docMk/>
          <pc:sldMk cId="1014745709" sldId="8192"/>
        </pc:sldMkLst>
        <pc:spChg chg="mod">
          <ac:chgData name="Lukas Daub" userId="a86bc71c844b2e35" providerId="LiveId" clId="{93B300AE-F012-4AFF-8721-8837CE617EEF}" dt="2023-08-16T04:29:46.267" v="7528" actId="20577"/>
          <ac:spMkLst>
            <pc:docMk/>
            <pc:sldMk cId="1014745709" sldId="8192"/>
            <ac:spMk id="2" creationId="{B30A5F27-976D-8EE9-CA9B-A00A01C8935C}"/>
          </ac:spMkLst>
        </pc:spChg>
        <pc:spChg chg="add mod">
          <ac:chgData name="Lukas Daub" userId="a86bc71c844b2e35" providerId="LiveId" clId="{93B300AE-F012-4AFF-8721-8837CE617EEF}" dt="2023-08-16T04:29:11.798" v="7523" actId="2711"/>
          <ac:spMkLst>
            <pc:docMk/>
            <pc:sldMk cId="1014745709" sldId="8192"/>
            <ac:spMk id="3" creationId="{632AAE34-FC43-55DF-3DB7-5FBCCF354262}"/>
          </ac:spMkLst>
        </pc:spChg>
        <pc:spChg chg="add del mod">
          <ac:chgData name="Lukas Daub" userId="a86bc71c844b2e35" providerId="LiveId" clId="{93B300AE-F012-4AFF-8721-8837CE617EEF}" dt="2023-08-16T04:28:35.830" v="7375" actId="478"/>
          <ac:spMkLst>
            <pc:docMk/>
            <pc:sldMk cId="1014745709" sldId="8192"/>
            <ac:spMk id="15" creationId="{499A7277-4971-B365-33AE-B8A848D2DCC0}"/>
          </ac:spMkLst>
        </pc:spChg>
        <pc:spChg chg="add mod">
          <ac:chgData name="Lukas Daub" userId="a86bc71c844b2e35" providerId="LiveId" clId="{93B300AE-F012-4AFF-8721-8837CE617EEF}" dt="2023-08-16T04:29:17.881" v="7524" actId="2711"/>
          <ac:spMkLst>
            <pc:docMk/>
            <pc:sldMk cId="1014745709" sldId="8192"/>
            <ac:spMk id="17" creationId="{776EDF84-95F7-C49A-895A-0D08C9700795}"/>
          </ac:spMkLst>
        </pc:spChg>
        <pc:picChg chg="add del">
          <ac:chgData name="Lukas Daub" userId="a86bc71c844b2e35" providerId="LiveId" clId="{93B300AE-F012-4AFF-8721-8837CE617EEF}" dt="2023-08-16T04:26:44.929" v="7041" actId="478"/>
          <ac:picMkLst>
            <pc:docMk/>
            <pc:sldMk cId="1014745709" sldId="8192"/>
            <ac:picMk id="11" creationId="{1BFB7545-CAE8-5652-8E9D-F2821E9FDF32}"/>
          </ac:picMkLst>
        </pc:picChg>
        <pc:picChg chg="mod">
          <ac:chgData name="Lukas Daub" userId="a86bc71c844b2e35" providerId="LiveId" clId="{93B300AE-F012-4AFF-8721-8837CE617EEF}" dt="2023-08-16T04:28:14.139" v="7211" actId="1076"/>
          <ac:picMkLst>
            <pc:docMk/>
            <pc:sldMk cId="1014745709" sldId="8192"/>
            <ac:picMk id="13" creationId="{14952A6B-996F-6339-1CFB-75803010FF9E}"/>
          </ac:picMkLst>
        </pc:picChg>
        <pc:picChg chg="mod">
          <ac:chgData name="Lukas Daub" userId="a86bc71c844b2e35" providerId="LiveId" clId="{93B300AE-F012-4AFF-8721-8837CE617EEF}" dt="2023-08-16T04:26:43.401" v="7038" actId="1076"/>
          <ac:picMkLst>
            <pc:docMk/>
            <pc:sldMk cId="1014745709" sldId="8192"/>
            <ac:picMk id="14" creationId="{221640D4-E9DA-47DC-77B5-FE61FCAD18A1}"/>
          </ac:picMkLst>
        </pc:picChg>
        <pc:picChg chg="mod">
          <ac:chgData name="Lukas Daub" userId="a86bc71c844b2e35" providerId="LiveId" clId="{93B300AE-F012-4AFF-8721-8837CE617EEF}" dt="2023-08-16T04:26:44.369" v="7040" actId="1076"/>
          <ac:picMkLst>
            <pc:docMk/>
            <pc:sldMk cId="1014745709" sldId="8192"/>
            <ac:picMk id="18" creationId="{B75E8A3C-F323-2D4D-502B-6E87B4C77EA0}"/>
          </ac:picMkLst>
        </pc:picChg>
        <pc:picChg chg="mod">
          <ac:chgData name="Lukas Daub" userId="a86bc71c844b2e35" providerId="LiveId" clId="{93B300AE-F012-4AFF-8721-8837CE617EEF}" dt="2023-08-16T04:26:52.752" v="7045" actId="1076"/>
          <ac:picMkLst>
            <pc:docMk/>
            <pc:sldMk cId="1014745709" sldId="8192"/>
            <ac:picMk id="28" creationId="{A4A36925-5BB5-8A5B-E8FB-7E6E0F7437C1}"/>
          </ac:picMkLst>
        </pc:picChg>
        <pc:picChg chg="mod">
          <ac:chgData name="Lukas Daub" userId="a86bc71c844b2e35" providerId="LiveId" clId="{93B300AE-F012-4AFF-8721-8837CE617EEF}" dt="2023-08-16T04:26:56.426" v="7046" actId="1076"/>
          <ac:picMkLst>
            <pc:docMk/>
            <pc:sldMk cId="1014745709" sldId="8192"/>
            <ac:picMk id="30" creationId="{658AB6C3-9519-2387-B9B2-127A776EE142}"/>
          </ac:picMkLst>
        </pc:picChg>
        <pc:picChg chg="mod">
          <ac:chgData name="Lukas Daub" userId="a86bc71c844b2e35" providerId="LiveId" clId="{93B300AE-F012-4AFF-8721-8837CE617EEF}" dt="2023-08-16T04:26:43.890" v="7039" actId="1076"/>
          <ac:picMkLst>
            <pc:docMk/>
            <pc:sldMk cId="1014745709" sldId="8192"/>
            <ac:picMk id="38" creationId="{17EEB179-F57A-7D38-18CE-52C10D9AADDD}"/>
          </ac:picMkLst>
        </pc:picChg>
        <pc:picChg chg="add del">
          <ac:chgData name="Lukas Daub" userId="a86bc71c844b2e35" providerId="LiveId" clId="{93B300AE-F012-4AFF-8721-8837CE617EEF}" dt="2023-08-16T04:26:44.929" v="7041" actId="478"/>
          <ac:picMkLst>
            <pc:docMk/>
            <pc:sldMk cId="1014745709" sldId="8192"/>
            <ac:picMk id="39" creationId="{C97D5ACE-A248-1A3A-559E-E0FBCC4920CF}"/>
          </ac:picMkLst>
        </pc:picChg>
        <pc:picChg chg="add del">
          <ac:chgData name="Lukas Daub" userId="a86bc71c844b2e35" providerId="LiveId" clId="{93B300AE-F012-4AFF-8721-8837CE617EEF}" dt="2023-08-16T04:26:44.929" v="7041" actId="478"/>
          <ac:picMkLst>
            <pc:docMk/>
            <pc:sldMk cId="1014745709" sldId="8192"/>
            <ac:picMk id="41" creationId="{4EC7A296-2C82-C2A0-B006-E04D550E6585}"/>
          </ac:picMkLst>
        </pc:picChg>
        <pc:picChg chg="add del">
          <ac:chgData name="Lukas Daub" userId="a86bc71c844b2e35" providerId="LiveId" clId="{93B300AE-F012-4AFF-8721-8837CE617EEF}" dt="2023-08-16T04:26:44.929" v="7041" actId="478"/>
          <ac:picMkLst>
            <pc:docMk/>
            <pc:sldMk cId="1014745709" sldId="8192"/>
            <ac:picMk id="42" creationId="{1E3B14EC-764A-D93B-5AA6-4B802DE8EF47}"/>
          </ac:picMkLst>
        </pc:picChg>
        <pc:picChg chg="add del">
          <ac:chgData name="Lukas Daub" userId="a86bc71c844b2e35" providerId="LiveId" clId="{93B300AE-F012-4AFF-8721-8837CE617EEF}" dt="2023-08-16T04:26:40.576" v="7032" actId="478"/>
          <ac:picMkLst>
            <pc:docMk/>
            <pc:sldMk cId="1014745709" sldId="8192"/>
            <ac:picMk id="3074" creationId="{967465FA-C530-5A8B-8604-470C9B00BC07}"/>
          </ac:picMkLst>
        </pc:picChg>
        <pc:cxnChg chg="add mod">
          <ac:chgData name="Lukas Daub" userId="a86bc71c844b2e35" providerId="LiveId" clId="{93B300AE-F012-4AFF-8721-8837CE617EEF}" dt="2023-08-16T04:27:52.826" v="7181" actId="14100"/>
          <ac:cxnSpMkLst>
            <pc:docMk/>
            <pc:sldMk cId="1014745709" sldId="8192"/>
            <ac:cxnSpMk id="5" creationId="{ADF63A8C-ECB2-33BA-10CF-C38A416402A8}"/>
          </ac:cxnSpMkLst>
        </pc:cxnChg>
        <pc:cxnChg chg="add del mod">
          <ac:chgData name="Lukas Daub" userId="a86bc71c844b2e35" providerId="LiveId" clId="{93B300AE-F012-4AFF-8721-8837CE617EEF}" dt="2023-08-16T04:28:35.830" v="7375" actId="478"/>
          <ac:cxnSpMkLst>
            <pc:docMk/>
            <pc:sldMk cId="1014745709" sldId="8192"/>
            <ac:cxnSpMk id="16" creationId="{9B33D203-3900-B595-84E2-50F6A2E466F2}"/>
          </ac:cxnSpMkLst>
        </pc:cxnChg>
        <pc:cxnChg chg="add mod">
          <ac:chgData name="Lukas Daub" userId="a86bc71c844b2e35" providerId="LiveId" clId="{93B300AE-F012-4AFF-8721-8837CE617EEF}" dt="2023-08-16T04:28:49.039" v="7501" actId="1035"/>
          <ac:cxnSpMkLst>
            <pc:docMk/>
            <pc:sldMk cId="1014745709" sldId="8192"/>
            <ac:cxnSpMk id="19" creationId="{3B546559-2B32-B7BB-F01A-6D4A2B254CD1}"/>
          </ac:cxnSpMkLst>
        </pc:cxnChg>
      </pc:sldChg>
      <pc:sldMasterChg chg="addSp modSp delSldLayout modSldLayout">
        <pc:chgData name="Lukas Daub" userId="a86bc71c844b2e35" providerId="LiveId" clId="{93B300AE-F012-4AFF-8721-8837CE617EEF}" dt="2023-08-16T02:01:00.230" v="1924" actId="255"/>
        <pc:sldMasterMkLst>
          <pc:docMk/>
          <pc:sldMasterMk cId="1081014810" sldId="2147483648"/>
        </pc:sldMasterMkLst>
        <pc:spChg chg="mod">
          <ac:chgData name="Lukas Daub" userId="a86bc71c844b2e35" providerId="LiveId" clId="{93B300AE-F012-4AFF-8721-8837CE617EEF}" dt="2023-08-16T01:29:30.282" v="3" actId="2711"/>
          <ac:spMkLst>
            <pc:docMk/>
            <pc:sldMasterMk cId="1081014810" sldId="2147483648"/>
            <ac:spMk id="2" creationId="{C7376963-50B9-52CF-7DB9-B519328636C2}"/>
          </ac:spMkLst>
        </pc:spChg>
        <pc:spChg chg="mod">
          <ac:chgData name="Lukas Daub" userId="a86bc71c844b2e35" providerId="LiveId" clId="{93B300AE-F012-4AFF-8721-8837CE617EEF}" dt="2023-08-16T01:29:34.342" v="4" actId="2711"/>
          <ac:spMkLst>
            <pc:docMk/>
            <pc:sldMasterMk cId="1081014810" sldId="2147483648"/>
            <ac:spMk id="3" creationId="{74D92150-0342-092D-EAD7-8DFFAB303FE2}"/>
          </ac:spMkLst>
        </pc:spChg>
        <pc:spChg chg="mod">
          <ac:chgData name="Lukas Daub" userId="a86bc71c844b2e35" providerId="LiveId" clId="{93B300AE-F012-4AFF-8721-8837CE617EEF}" dt="2023-08-16T01:29:38.505" v="5" actId="2711"/>
          <ac:spMkLst>
            <pc:docMk/>
            <pc:sldMasterMk cId="1081014810" sldId="2147483648"/>
            <ac:spMk id="4" creationId="{F0E4DD6A-F45F-7602-EC70-9052455ABFF2}"/>
          </ac:spMkLst>
        </pc:spChg>
        <pc:spChg chg="mod">
          <ac:chgData name="Lukas Daub" userId="a86bc71c844b2e35" providerId="LiveId" clId="{93B300AE-F012-4AFF-8721-8837CE617EEF}" dt="2023-08-16T01:29:38.505" v="5" actId="2711"/>
          <ac:spMkLst>
            <pc:docMk/>
            <pc:sldMasterMk cId="1081014810" sldId="2147483648"/>
            <ac:spMk id="5" creationId="{674F1E29-6EBA-E4B5-3191-AAD112A5A84E}"/>
          </ac:spMkLst>
        </pc:spChg>
        <pc:spChg chg="mod">
          <ac:chgData name="Lukas Daub" userId="a86bc71c844b2e35" providerId="LiveId" clId="{93B300AE-F012-4AFF-8721-8837CE617EEF}" dt="2023-08-16T01:29:38.505" v="5" actId="2711"/>
          <ac:spMkLst>
            <pc:docMk/>
            <pc:sldMasterMk cId="1081014810" sldId="2147483648"/>
            <ac:spMk id="6" creationId="{43D6FA34-515F-9A7B-2E39-D25B5AA59CE4}"/>
          </ac:spMkLst>
        </pc:spChg>
        <pc:spChg chg="add mod">
          <ac:chgData name="Lukas Daub" userId="a86bc71c844b2e35" providerId="LiveId" clId="{93B300AE-F012-4AFF-8721-8837CE617EEF}" dt="2023-08-16T01:30:03.992" v="6"/>
          <ac:spMkLst>
            <pc:docMk/>
            <pc:sldMasterMk cId="1081014810" sldId="2147483648"/>
            <ac:spMk id="7" creationId="{9AF60BB5-7256-1B30-7702-24D037D66F92}"/>
          </ac:spMkLst>
        </pc:spChg>
        <pc:spChg chg="add mod">
          <ac:chgData name="Lukas Daub" userId="a86bc71c844b2e35" providerId="LiveId" clId="{93B300AE-F012-4AFF-8721-8837CE617EEF}" dt="2023-08-16T01:30:03.992" v="6"/>
          <ac:spMkLst>
            <pc:docMk/>
            <pc:sldMasterMk cId="1081014810" sldId="2147483648"/>
            <ac:spMk id="8" creationId="{BC31277E-E467-2DB0-BCD6-BB764891307E}"/>
          </ac:spMkLst>
        </pc:spChg>
        <pc:spChg chg="add mod">
          <ac:chgData name="Lukas Daub" userId="a86bc71c844b2e35" providerId="LiveId" clId="{93B300AE-F012-4AFF-8721-8837CE617EEF}" dt="2023-08-16T01:30:03.992" v="6"/>
          <ac:spMkLst>
            <pc:docMk/>
            <pc:sldMasterMk cId="1081014810" sldId="2147483648"/>
            <ac:spMk id="9" creationId="{E81543C6-3DA4-DA11-771B-0E9890D89281}"/>
          </ac:spMkLst>
        </pc:spChg>
        <pc:spChg chg="add mod">
          <ac:chgData name="Lukas Daub" userId="a86bc71c844b2e35" providerId="LiveId" clId="{93B300AE-F012-4AFF-8721-8837CE617EEF}" dt="2023-08-16T01:30:03.992" v="6"/>
          <ac:spMkLst>
            <pc:docMk/>
            <pc:sldMasterMk cId="1081014810" sldId="2147483648"/>
            <ac:spMk id="10" creationId="{D8614956-CE73-4477-28CC-AD203AD40FD4}"/>
          </ac:spMkLst>
        </pc:spChg>
        <pc:spChg chg="add mod">
          <ac:chgData name="Lukas Daub" userId="a86bc71c844b2e35" providerId="LiveId" clId="{93B300AE-F012-4AFF-8721-8837CE617EEF}" dt="2023-08-16T01:30:03.992" v="6"/>
          <ac:spMkLst>
            <pc:docMk/>
            <pc:sldMasterMk cId="1081014810" sldId="2147483648"/>
            <ac:spMk id="11" creationId="{94BD30CD-40E5-D35E-8346-B32283193494}"/>
          </ac:spMkLst>
        </pc:spChg>
        <pc:sldLayoutChg chg="modSp">
          <pc:chgData name="Lukas Daub" userId="a86bc71c844b2e35" providerId="LiveId" clId="{93B300AE-F012-4AFF-8721-8837CE617EEF}" dt="2023-08-16T01:29:23.165" v="1" actId="735"/>
          <pc:sldLayoutMkLst>
            <pc:docMk/>
            <pc:sldMasterMk cId="1081014810" sldId="2147483648"/>
            <pc:sldLayoutMk cId="3875485670" sldId="2147483649"/>
          </pc:sldLayoutMkLst>
        </pc:sldLayoutChg>
        <pc:sldLayoutChg chg="addSp delSp modSp mod">
          <pc:chgData name="Lukas Daub" userId="a86bc71c844b2e35" providerId="LiveId" clId="{93B300AE-F012-4AFF-8721-8837CE617EEF}" dt="2023-08-16T02:01:00.230" v="1924" actId="255"/>
          <pc:sldLayoutMkLst>
            <pc:docMk/>
            <pc:sldMasterMk cId="1081014810" sldId="2147483648"/>
            <pc:sldLayoutMk cId="3449011791" sldId="2147483660"/>
          </pc:sldLayoutMkLst>
          <pc:spChg chg="mod">
            <ac:chgData name="Lukas Daub" userId="a86bc71c844b2e35" providerId="LiveId" clId="{93B300AE-F012-4AFF-8721-8837CE617EEF}" dt="2023-08-16T02:01:00.230" v="1924" actId="255"/>
            <ac:spMkLst>
              <pc:docMk/>
              <pc:sldMasterMk cId="1081014810" sldId="2147483648"/>
              <pc:sldLayoutMk cId="3449011791" sldId="2147483660"/>
              <ac:spMk id="2" creationId="{00000000-0000-0000-0000-000000000000}"/>
            </ac:spMkLst>
          </pc:spChg>
          <pc:spChg chg="mod">
            <ac:chgData name="Lukas Daub" userId="a86bc71c844b2e35" providerId="LiveId" clId="{93B300AE-F012-4AFF-8721-8837CE617EEF}" dt="2023-08-16T02:01:00.230" v="1924" actId="255"/>
            <ac:spMkLst>
              <pc:docMk/>
              <pc:sldMasterMk cId="1081014810" sldId="2147483648"/>
              <pc:sldLayoutMk cId="3449011791" sldId="2147483660"/>
              <ac:spMk id="3" creationId="{3FCD37D9-1020-FB33-BF78-642899135405}"/>
            </ac:spMkLst>
          </pc:spChg>
          <pc:spChg chg="mod">
            <ac:chgData name="Lukas Daub" userId="a86bc71c844b2e35" providerId="LiveId" clId="{93B300AE-F012-4AFF-8721-8837CE617EEF}" dt="2023-08-16T02:01:00.230" v="1924" actId="255"/>
            <ac:spMkLst>
              <pc:docMk/>
              <pc:sldMasterMk cId="1081014810" sldId="2147483648"/>
              <pc:sldLayoutMk cId="3449011791" sldId="2147483660"/>
              <ac:spMk id="5" creationId="{D1C87B97-EE7C-A2C9-CC59-C66B84FDC8DE}"/>
            </ac:spMkLst>
          </pc:spChg>
          <pc:spChg chg="mod">
            <ac:chgData name="Lukas Daub" userId="a86bc71c844b2e35" providerId="LiveId" clId="{93B300AE-F012-4AFF-8721-8837CE617EEF}" dt="2023-08-16T02:01:00.230" v="1924" actId="255"/>
            <ac:spMkLst>
              <pc:docMk/>
              <pc:sldMasterMk cId="1081014810" sldId="2147483648"/>
              <pc:sldLayoutMk cId="3449011791" sldId="2147483660"/>
              <ac:spMk id="6" creationId="{C7AD54A8-77F4-0460-0BCC-1447672B73FC}"/>
            </ac:spMkLst>
          </pc:spChg>
          <pc:spChg chg="mod">
            <ac:chgData name="Lukas Daub" userId="a86bc71c844b2e35" providerId="LiveId" clId="{93B300AE-F012-4AFF-8721-8837CE617EEF}" dt="2023-08-16T02:01:00.230" v="1924" actId="255"/>
            <ac:spMkLst>
              <pc:docMk/>
              <pc:sldMasterMk cId="1081014810" sldId="2147483648"/>
              <pc:sldLayoutMk cId="3449011791" sldId="2147483660"/>
              <ac:spMk id="7" creationId="{158D3DDE-2E68-E6FA-7BF0-9A6678F4E0E9}"/>
            </ac:spMkLst>
          </pc:spChg>
          <pc:spChg chg="mod">
            <ac:chgData name="Lukas Daub" userId="a86bc71c844b2e35" providerId="LiveId" clId="{93B300AE-F012-4AFF-8721-8837CE617EEF}" dt="2023-08-16T02:01:00.230" v="1924" actId="255"/>
            <ac:spMkLst>
              <pc:docMk/>
              <pc:sldMasterMk cId="1081014810" sldId="2147483648"/>
              <pc:sldLayoutMk cId="3449011791" sldId="2147483660"/>
              <ac:spMk id="8" creationId="{00000000-0000-0000-0000-000000000000}"/>
            </ac:spMkLst>
          </pc:spChg>
          <pc:spChg chg="mod">
            <ac:chgData name="Lukas Daub" userId="a86bc71c844b2e35" providerId="LiveId" clId="{93B300AE-F012-4AFF-8721-8837CE617EEF}" dt="2023-08-16T02:01:00.230" v="1924" actId="255"/>
            <ac:spMkLst>
              <pc:docMk/>
              <pc:sldMasterMk cId="1081014810" sldId="2147483648"/>
              <pc:sldLayoutMk cId="3449011791" sldId="2147483660"/>
              <ac:spMk id="9" creationId="{1C487933-EE0E-39A0-1037-7EF3684B59FD}"/>
            </ac:spMkLst>
          </pc:spChg>
          <pc:spChg chg="mod">
            <ac:chgData name="Lukas Daub" userId="a86bc71c844b2e35" providerId="LiveId" clId="{93B300AE-F012-4AFF-8721-8837CE617EEF}" dt="2023-08-16T02:01:00.230" v="1924" actId="255"/>
            <ac:spMkLst>
              <pc:docMk/>
              <pc:sldMasterMk cId="1081014810" sldId="2147483648"/>
              <pc:sldLayoutMk cId="3449011791" sldId="2147483660"/>
              <ac:spMk id="10" creationId="{253A1AD8-F4EC-C76F-E07B-3510A1E483C9}"/>
            </ac:spMkLst>
          </pc:spChg>
          <pc:spChg chg="mod">
            <ac:chgData name="Lukas Daub" userId="a86bc71c844b2e35" providerId="LiveId" clId="{93B300AE-F012-4AFF-8721-8837CE617EEF}" dt="2023-08-16T02:01:00.230" v="1924" actId="255"/>
            <ac:spMkLst>
              <pc:docMk/>
              <pc:sldMasterMk cId="1081014810" sldId="2147483648"/>
              <pc:sldLayoutMk cId="3449011791" sldId="2147483660"/>
              <ac:spMk id="11" creationId="{DD9C370B-0D7C-1258-33D3-F4CA0FEFFF19}"/>
            </ac:spMkLst>
          </pc:spChg>
          <pc:spChg chg="mod">
            <ac:chgData name="Lukas Daub" userId="a86bc71c844b2e35" providerId="LiveId" clId="{93B300AE-F012-4AFF-8721-8837CE617EEF}" dt="2023-08-16T02:01:00.230" v="1924" actId="255"/>
            <ac:spMkLst>
              <pc:docMk/>
              <pc:sldMasterMk cId="1081014810" sldId="2147483648"/>
              <pc:sldLayoutMk cId="3449011791" sldId="2147483660"/>
              <ac:spMk id="12" creationId="{16D09AD7-F05E-074E-027B-33ECED3CD9E7}"/>
            </ac:spMkLst>
          </pc:spChg>
          <pc:spChg chg="mod">
            <ac:chgData name="Lukas Daub" userId="a86bc71c844b2e35" providerId="LiveId" clId="{93B300AE-F012-4AFF-8721-8837CE617EEF}" dt="2023-08-16T02:01:00.230" v="1924" actId="255"/>
            <ac:spMkLst>
              <pc:docMk/>
              <pc:sldMasterMk cId="1081014810" sldId="2147483648"/>
              <pc:sldLayoutMk cId="3449011791" sldId="2147483660"/>
              <ac:spMk id="13" creationId="{8B202723-2FEA-A077-BCCE-AF78E4289ADF}"/>
            </ac:spMkLst>
          </pc:spChg>
          <pc:spChg chg="mod">
            <ac:chgData name="Lukas Daub" userId="a86bc71c844b2e35" providerId="LiveId" clId="{93B300AE-F012-4AFF-8721-8837CE617EEF}" dt="2023-08-16T02:01:00.230" v="1924" actId="255"/>
            <ac:spMkLst>
              <pc:docMk/>
              <pc:sldMasterMk cId="1081014810" sldId="2147483648"/>
              <pc:sldLayoutMk cId="3449011791" sldId="2147483660"/>
              <ac:spMk id="14" creationId="{00000000-0000-0000-0000-000000000000}"/>
            </ac:spMkLst>
          </pc:spChg>
          <pc:picChg chg="del">
            <ac:chgData name="Lukas Daub" userId="a86bc71c844b2e35" providerId="LiveId" clId="{93B300AE-F012-4AFF-8721-8837CE617EEF}" dt="2023-08-16T01:31:18.503" v="30" actId="478"/>
            <ac:picMkLst>
              <pc:docMk/>
              <pc:sldMasterMk cId="1081014810" sldId="2147483648"/>
              <pc:sldLayoutMk cId="3449011791" sldId="2147483660"/>
              <ac:picMk id="4" creationId="{067F7E20-38B2-CE85-FC51-3145C8C0CAAF}"/>
            </ac:picMkLst>
          </pc:picChg>
          <pc:picChg chg="add del mod">
            <ac:chgData name="Lukas Daub" userId="a86bc71c844b2e35" providerId="LiveId" clId="{93B300AE-F012-4AFF-8721-8837CE617EEF}" dt="2023-08-16T01:31:21.080" v="32" actId="478"/>
            <ac:picMkLst>
              <pc:docMk/>
              <pc:sldMasterMk cId="1081014810" sldId="2147483648"/>
              <pc:sldLayoutMk cId="3449011791" sldId="2147483660"/>
              <ac:picMk id="15" creationId="{9E44FBA0-8992-566F-6C3F-F989F0615DA1}"/>
            </ac:picMkLst>
          </pc:picChg>
          <pc:picChg chg="add mod">
            <ac:chgData name="Lukas Daub" userId="a86bc71c844b2e35" providerId="LiveId" clId="{93B300AE-F012-4AFF-8721-8837CE617EEF}" dt="2023-08-16T02:01:00.230" v="1924" actId="255"/>
            <ac:picMkLst>
              <pc:docMk/>
              <pc:sldMasterMk cId="1081014810" sldId="2147483648"/>
              <pc:sldLayoutMk cId="3449011791" sldId="2147483660"/>
              <ac:picMk id="17" creationId="{A0F1858B-CFA3-7495-D2A5-2051B8124A96}"/>
            </ac:picMkLst>
          </pc:picChg>
        </pc:sldLayoutChg>
        <pc:sldLayoutChg chg="addSp delSp modSp mod">
          <pc:chgData name="Lukas Daub" userId="a86bc71c844b2e35" providerId="LiveId" clId="{93B300AE-F012-4AFF-8721-8837CE617EEF}" dt="2023-08-16T01:31:02.561" v="29" actId="1076"/>
          <pc:sldLayoutMkLst>
            <pc:docMk/>
            <pc:sldMasterMk cId="1081014810" sldId="2147483648"/>
            <pc:sldLayoutMk cId="721661816" sldId="2147483663"/>
          </pc:sldLayoutMkLst>
          <pc:picChg chg="add mod">
            <ac:chgData name="Lukas Daub" userId="a86bc71c844b2e35" providerId="LiveId" clId="{93B300AE-F012-4AFF-8721-8837CE617EEF}" dt="2023-08-16T01:31:02.561" v="29" actId="1076"/>
            <ac:picMkLst>
              <pc:docMk/>
              <pc:sldMasterMk cId="1081014810" sldId="2147483648"/>
              <pc:sldLayoutMk cId="721661816" sldId="2147483663"/>
              <ac:picMk id="2" creationId="{211EF434-DDFE-E59D-A61F-A5A9CBBEA886}"/>
            </ac:picMkLst>
          </pc:picChg>
          <pc:picChg chg="del">
            <ac:chgData name="Lukas Daub" userId="a86bc71c844b2e35" providerId="LiveId" clId="{93B300AE-F012-4AFF-8721-8837CE617EEF}" dt="2023-08-16T01:30:54.929" v="28" actId="478"/>
            <ac:picMkLst>
              <pc:docMk/>
              <pc:sldMasterMk cId="1081014810" sldId="2147483648"/>
              <pc:sldLayoutMk cId="721661816" sldId="2147483663"/>
              <ac:picMk id="65" creationId="{00000000-0000-0000-0000-000000000000}"/>
            </ac:picMkLst>
          </pc:picChg>
        </pc:sldLayoutChg>
        <pc:sldLayoutChg chg="modSp mod">
          <pc:chgData name="Lukas Daub" userId="a86bc71c844b2e35" providerId="LiveId" clId="{93B300AE-F012-4AFF-8721-8837CE617EEF}" dt="2023-08-16T01:30:49.014" v="26" actId="14100"/>
          <pc:sldLayoutMkLst>
            <pc:docMk/>
            <pc:sldMasterMk cId="1081014810" sldId="2147483648"/>
            <pc:sldLayoutMk cId="1968473444" sldId="2147483666"/>
          </pc:sldLayoutMkLst>
          <pc:picChg chg="mod">
            <ac:chgData name="Lukas Daub" userId="a86bc71c844b2e35" providerId="LiveId" clId="{93B300AE-F012-4AFF-8721-8837CE617EEF}" dt="2023-08-16T01:30:49.014" v="26" actId="14100"/>
            <ac:picMkLst>
              <pc:docMk/>
              <pc:sldMasterMk cId="1081014810" sldId="2147483648"/>
              <pc:sldLayoutMk cId="1968473444" sldId="2147483666"/>
              <ac:picMk id="78" creationId="{00000000-0000-0000-0000-000000000000}"/>
            </ac:picMkLst>
          </pc:picChg>
          <pc:cxnChg chg="mod">
            <ac:chgData name="Lukas Daub" userId="a86bc71c844b2e35" providerId="LiveId" clId="{93B300AE-F012-4AFF-8721-8837CE617EEF}" dt="2023-08-16T01:30:49.014" v="26" actId="14100"/>
            <ac:cxnSpMkLst>
              <pc:docMk/>
              <pc:sldMasterMk cId="1081014810" sldId="2147483648"/>
              <pc:sldLayoutMk cId="1968473444" sldId="2147483666"/>
              <ac:cxnSpMk id="77" creationId="{00000000-0000-0000-0000-000000000000}"/>
            </ac:cxnSpMkLst>
          </pc:cxnChg>
          <pc:cxnChg chg="mod">
            <ac:chgData name="Lukas Daub" userId="a86bc71c844b2e35" providerId="LiveId" clId="{93B300AE-F012-4AFF-8721-8837CE617EEF}" dt="2023-08-16T01:30:49.014" v="26" actId="14100"/>
            <ac:cxnSpMkLst>
              <pc:docMk/>
              <pc:sldMasterMk cId="1081014810" sldId="2147483648"/>
              <pc:sldLayoutMk cId="1968473444" sldId="2147483666"/>
              <ac:cxnSpMk id="80" creationId="{00000000-0000-0000-0000-000000000000}"/>
            </ac:cxnSpMkLst>
          </pc:cxnChg>
        </pc:sldLayoutChg>
        <pc:sldLayoutChg chg="del">
          <pc:chgData name="Lukas Daub" userId="a86bc71c844b2e35" providerId="LiveId" clId="{93B300AE-F012-4AFF-8721-8837CE617EEF}" dt="2023-08-16T01:31:30.890" v="33" actId="2696"/>
          <pc:sldLayoutMkLst>
            <pc:docMk/>
            <pc:sldMasterMk cId="1081014810" sldId="2147483648"/>
            <pc:sldLayoutMk cId="4081183118" sldId="2147483672"/>
          </pc:sldLayoutMkLst>
        </pc:sldLayoutChg>
        <pc:sldLayoutChg chg="addSp modSp mod">
          <pc:chgData name="Lukas Daub" userId="a86bc71c844b2e35" providerId="LiveId" clId="{93B300AE-F012-4AFF-8721-8837CE617EEF}" dt="2023-08-16T01:35:05.449" v="114" actId="2711"/>
          <pc:sldLayoutMkLst>
            <pc:docMk/>
            <pc:sldMasterMk cId="1081014810" sldId="2147483648"/>
            <pc:sldLayoutMk cId="2831974223" sldId="2147483673"/>
          </pc:sldLayoutMkLst>
          <pc:spChg chg="mod">
            <ac:chgData name="Lukas Daub" userId="a86bc71c844b2e35" providerId="LiveId" clId="{93B300AE-F012-4AFF-8721-8837CE617EEF}" dt="2023-08-16T01:35:05.449" v="114" actId="2711"/>
            <ac:spMkLst>
              <pc:docMk/>
              <pc:sldMasterMk cId="1081014810" sldId="2147483648"/>
              <pc:sldLayoutMk cId="2831974223" sldId="2147483673"/>
              <ac:spMk id="2" creationId="{00000000-0000-0000-0000-000000000000}"/>
            </ac:spMkLst>
          </pc:spChg>
          <pc:spChg chg="mod">
            <ac:chgData name="Lukas Daub" userId="a86bc71c844b2e35" providerId="LiveId" clId="{93B300AE-F012-4AFF-8721-8837CE617EEF}" dt="2023-08-16T01:35:05.449" v="114" actId="2711"/>
            <ac:spMkLst>
              <pc:docMk/>
              <pc:sldMasterMk cId="1081014810" sldId="2147483648"/>
              <pc:sldLayoutMk cId="2831974223" sldId="2147483673"/>
              <ac:spMk id="3" creationId="{8ED0F22D-2089-00B8-C321-A38878C044E4}"/>
            </ac:spMkLst>
          </pc:spChg>
          <pc:spChg chg="mod">
            <ac:chgData name="Lukas Daub" userId="a86bc71c844b2e35" providerId="LiveId" clId="{93B300AE-F012-4AFF-8721-8837CE617EEF}" dt="2023-08-16T01:35:05.449" v="114" actId="2711"/>
            <ac:spMkLst>
              <pc:docMk/>
              <pc:sldMasterMk cId="1081014810" sldId="2147483648"/>
              <pc:sldLayoutMk cId="2831974223" sldId="2147483673"/>
              <ac:spMk id="5" creationId="{00000000-0000-0000-0000-000000000000}"/>
            </ac:spMkLst>
          </pc:spChg>
          <pc:spChg chg="mod">
            <ac:chgData name="Lukas Daub" userId="a86bc71c844b2e35" providerId="LiveId" clId="{93B300AE-F012-4AFF-8721-8837CE617EEF}" dt="2023-08-16T01:35:05.449" v="114" actId="2711"/>
            <ac:spMkLst>
              <pc:docMk/>
              <pc:sldMasterMk cId="1081014810" sldId="2147483648"/>
              <pc:sldLayoutMk cId="2831974223" sldId="2147483673"/>
              <ac:spMk id="7" creationId="{00000000-0000-0000-0000-000000000000}"/>
            </ac:spMkLst>
          </pc:spChg>
          <pc:spChg chg="mod">
            <ac:chgData name="Lukas Daub" userId="a86bc71c844b2e35" providerId="LiveId" clId="{93B300AE-F012-4AFF-8721-8837CE617EEF}" dt="2023-08-16T01:35:05.449" v="114" actId="2711"/>
            <ac:spMkLst>
              <pc:docMk/>
              <pc:sldMasterMk cId="1081014810" sldId="2147483648"/>
              <pc:sldLayoutMk cId="2831974223" sldId="2147483673"/>
              <ac:spMk id="8" creationId="{00000000-0000-0000-0000-000000000000}"/>
            </ac:spMkLst>
          </pc:spChg>
          <pc:spChg chg="mod">
            <ac:chgData name="Lukas Daub" userId="a86bc71c844b2e35" providerId="LiveId" clId="{93B300AE-F012-4AFF-8721-8837CE617EEF}" dt="2023-08-16T01:35:05.449" v="114" actId="2711"/>
            <ac:spMkLst>
              <pc:docMk/>
              <pc:sldMasterMk cId="1081014810" sldId="2147483648"/>
              <pc:sldLayoutMk cId="2831974223" sldId="2147483673"/>
              <ac:spMk id="9" creationId="{00000000-0000-0000-0000-000000000000}"/>
            </ac:spMkLst>
          </pc:spChg>
          <pc:spChg chg="mod">
            <ac:chgData name="Lukas Daub" userId="a86bc71c844b2e35" providerId="LiveId" clId="{93B300AE-F012-4AFF-8721-8837CE617EEF}" dt="2023-08-16T01:35:05.449" v="114" actId="2711"/>
            <ac:spMkLst>
              <pc:docMk/>
              <pc:sldMasterMk cId="1081014810" sldId="2147483648"/>
              <pc:sldLayoutMk cId="2831974223" sldId="2147483673"/>
              <ac:spMk id="10" creationId="{00000000-0000-0000-0000-000000000000}"/>
            </ac:spMkLst>
          </pc:spChg>
          <pc:spChg chg="mod">
            <ac:chgData name="Lukas Daub" userId="a86bc71c844b2e35" providerId="LiveId" clId="{93B300AE-F012-4AFF-8721-8837CE617EEF}" dt="2023-08-16T01:35:05.449" v="114" actId="2711"/>
            <ac:spMkLst>
              <pc:docMk/>
              <pc:sldMasterMk cId="1081014810" sldId="2147483648"/>
              <pc:sldLayoutMk cId="2831974223" sldId="2147483673"/>
              <ac:spMk id="13" creationId="{00000000-0000-0000-0000-000000000000}"/>
            </ac:spMkLst>
          </pc:spChg>
          <pc:picChg chg="add mod">
            <ac:chgData name="Lukas Daub" userId="a86bc71c844b2e35" providerId="LiveId" clId="{93B300AE-F012-4AFF-8721-8837CE617EEF}" dt="2023-08-16T01:35:05.449" v="114" actId="2711"/>
            <ac:picMkLst>
              <pc:docMk/>
              <pc:sldMasterMk cId="1081014810" sldId="2147483648"/>
              <pc:sldLayoutMk cId="2831974223" sldId="2147483673"/>
              <ac:picMk id="6" creationId="{5661E04D-351F-E681-9913-A9B33F5891D3}"/>
            </ac:picMkLst>
          </pc:picChg>
        </pc:sldLayoutChg>
        <pc:sldLayoutChg chg="modSp">
          <pc:chgData name="Lukas Daub" userId="a86bc71c844b2e35" providerId="LiveId" clId="{93B300AE-F012-4AFF-8721-8837CE617EEF}" dt="2023-08-16T01:34:57.149" v="113" actId="2711"/>
          <pc:sldLayoutMkLst>
            <pc:docMk/>
            <pc:sldMasterMk cId="1081014810" sldId="2147483648"/>
            <pc:sldLayoutMk cId="1908383149" sldId="2147483674"/>
          </pc:sldLayoutMkLst>
          <pc:spChg chg="mod">
            <ac:chgData name="Lukas Daub" userId="a86bc71c844b2e35" providerId="LiveId" clId="{93B300AE-F012-4AFF-8721-8837CE617EEF}" dt="2023-08-16T01:34:57.149" v="113" actId="2711"/>
            <ac:spMkLst>
              <pc:docMk/>
              <pc:sldMasterMk cId="1081014810" sldId="2147483648"/>
              <pc:sldLayoutMk cId="1908383149" sldId="2147483674"/>
              <ac:spMk id="2" creationId="{00000000-0000-0000-0000-000000000000}"/>
            </ac:spMkLst>
          </pc:spChg>
          <pc:spChg chg="mod">
            <ac:chgData name="Lukas Daub" userId="a86bc71c844b2e35" providerId="LiveId" clId="{93B300AE-F012-4AFF-8721-8837CE617EEF}" dt="2023-08-16T01:34:57.149" v="113" actId="2711"/>
            <ac:spMkLst>
              <pc:docMk/>
              <pc:sldMasterMk cId="1081014810" sldId="2147483648"/>
              <pc:sldLayoutMk cId="1908383149" sldId="2147483674"/>
              <ac:spMk id="3" creationId="{8ED0F22D-2089-00B8-C321-A38878C044E4}"/>
            </ac:spMkLst>
          </pc:spChg>
          <pc:spChg chg="mod">
            <ac:chgData name="Lukas Daub" userId="a86bc71c844b2e35" providerId="LiveId" clId="{93B300AE-F012-4AFF-8721-8837CE617EEF}" dt="2023-08-16T01:34:57.149" v="113" actId="2711"/>
            <ac:spMkLst>
              <pc:docMk/>
              <pc:sldMasterMk cId="1081014810" sldId="2147483648"/>
              <pc:sldLayoutMk cId="1908383149" sldId="2147483674"/>
              <ac:spMk id="5" creationId="{00000000-0000-0000-0000-000000000000}"/>
            </ac:spMkLst>
          </pc:spChg>
          <pc:spChg chg="mod">
            <ac:chgData name="Lukas Daub" userId="a86bc71c844b2e35" providerId="LiveId" clId="{93B300AE-F012-4AFF-8721-8837CE617EEF}" dt="2023-08-16T01:34:57.149" v="113" actId="2711"/>
            <ac:spMkLst>
              <pc:docMk/>
              <pc:sldMasterMk cId="1081014810" sldId="2147483648"/>
              <pc:sldLayoutMk cId="1908383149" sldId="2147483674"/>
              <ac:spMk id="7" creationId="{00000000-0000-0000-0000-000000000000}"/>
            </ac:spMkLst>
          </pc:spChg>
          <pc:spChg chg="mod">
            <ac:chgData name="Lukas Daub" userId="a86bc71c844b2e35" providerId="LiveId" clId="{93B300AE-F012-4AFF-8721-8837CE617EEF}" dt="2023-08-16T01:34:57.149" v="113" actId="2711"/>
            <ac:spMkLst>
              <pc:docMk/>
              <pc:sldMasterMk cId="1081014810" sldId="2147483648"/>
              <pc:sldLayoutMk cId="1908383149" sldId="2147483674"/>
              <ac:spMk id="8" creationId="{00000000-0000-0000-0000-000000000000}"/>
            </ac:spMkLst>
          </pc:spChg>
          <pc:spChg chg="mod">
            <ac:chgData name="Lukas Daub" userId="a86bc71c844b2e35" providerId="LiveId" clId="{93B300AE-F012-4AFF-8721-8837CE617EEF}" dt="2023-08-16T01:34:57.149" v="113" actId="2711"/>
            <ac:spMkLst>
              <pc:docMk/>
              <pc:sldMasterMk cId="1081014810" sldId="2147483648"/>
              <pc:sldLayoutMk cId="1908383149" sldId="2147483674"/>
              <ac:spMk id="9" creationId="{00000000-0000-0000-0000-000000000000}"/>
            </ac:spMkLst>
          </pc:spChg>
          <pc:spChg chg="mod">
            <ac:chgData name="Lukas Daub" userId="a86bc71c844b2e35" providerId="LiveId" clId="{93B300AE-F012-4AFF-8721-8837CE617EEF}" dt="2023-08-16T01:34:57.149" v="113" actId="2711"/>
            <ac:spMkLst>
              <pc:docMk/>
              <pc:sldMasterMk cId="1081014810" sldId="2147483648"/>
              <pc:sldLayoutMk cId="1908383149" sldId="2147483674"/>
              <ac:spMk id="10" creationId="{00000000-0000-0000-0000-000000000000}"/>
            </ac:spMkLst>
          </pc:spChg>
          <pc:spChg chg="mod">
            <ac:chgData name="Lukas Daub" userId="a86bc71c844b2e35" providerId="LiveId" clId="{93B300AE-F012-4AFF-8721-8837CE617EEF}" dt="2023-08-16T01:34:57.149" v="113" actId="2711"/>
            <ac:spMkLst>
              <pc:docMk/>
              <pc:sldMasterMk cId="1081014810" sldId="2147483648"/>
              <pc:sldLayoutMk cId="1908383149" sldId="2147483674"/>
              <ac:spMk id="13" creationId="{00000000-0000-0000-0000-000000000000}"/>
            </ac:spMkLst>
          </pc:spChg>
        </pc:sldLayoutChg>
        <pc:sldLayoutChg chg="addSp delSp modSp mod">
          <pc:chgData name="Lukas Daub" userId="a86bc71c844b2e35" providerId="LiveId" clId="{93B300AE-F012-4AFF-8721-8837CE617EEF}" dt="2023-08-16T01:47:20.147" v="1339"/>
          <pc:sldLayoutMkLst>
            <pc:docMk/>
            <pc:sldMasterMk cId="1081014810" sldId="2147483648"/>
            <pc:sldLayoutMk cId="2463802749" sldId="2147483675"/>
          </pc:sldLayoutMkLst>
          <pc:spChg chg="mod">
            <ac:chgData name="Lukas Daub" userId="a86bc71c844b2e35" providerId="LiveId" clId="{93B300AE-F012-4AFF-8721-8837CE617EEF}" dt="2023-08-16T01:46:17.600" v="1267" actId="1076"/>
            <ac:spMkLst>
              <pc:docMk/>
              <pc:sldMasterMk cId="1081014810" sldId="2147483648"/>
              <pc:sldLayoutMk cId="2463802749" sldId="2147483675"/>
              <ac:spMk id="3" creationId="{00000000-0000-0000-0000-000000000000}"/>
            </ac:spMkLst>
          </pc:spChg>
          <pc:picChg chg="del mod">
            <ac:chgData name="Lukas Daub" userId="a86bc71c844b2e35" providerId="LiveId" clId="{93B300AE-F012-4AFF-8721-8837CE617EEF}" dt="2023-08-16T01:38:24.473" v="237" actId="478"/>
            <ac:picMkLst>
              <pc:docMk/>
              <pc:sldMasterMk cId="1081014810" sldId="2147483648"/>
              <pc:sldLayoutMk cId="2463802749" sldId="2147483675"/>
              <ac:picMk id="2" creationId="{C6F20327-A75A-6880-FE6F-3B91C57CB332}"/>
            </ac:picMkLst>
          </pc:picChg>
          <pc:picChg chg="add mod">
            <ac:chgData name="Lukas Daub" userId="a86bc71c844b2e35" providerId="LiveId" clId="{93B300AE-F012-4AFF-8721-8837CE617EEF}" dt="2023-08-16T01:39:18.902" v="427" actId="1038"/>
            <ac:picMkLst>
              <pc:docMk/>
              <pc:sldMasterMk cId="1081014810" sldId="2147483648"/>
              <pc:sldLayoutMk cId="2463802749" sldId="2147483675"/>
              <ac:picMk id="5" creationId="{8BF002AE-D9E7-ED1B-2C82-E0191B5896C7}"/>
            </ac:picMkLst>
          </pc:picChg>
          <pc:picChg chg="del">
            <ac:chgData name="Lukas Daub" userId="a86bc71c844b2e35" providerId="LiveId" clId="{93B300AE-F012-4AFF-8721-8837CE617EEF}" dt="2023-08-16T01:38:33.232" v="239" actId="478"/>
            <ac:picMkLst>
              <pc:docMk/>
              <pc:sldMasterMk cId="1081014810" sldId="2147483648"/>
              <pc:sldLayoutMk cId="2463802749" sldId="2147483675"/>
              <ac:picMk id="11" creationId="{EDB8B0A5-212C-698B-A0F1-653F017B25A8}"/>
            </ac:picMkLst>
          </pc:picChg>
          <pc:picChg chg="add mod">
            <ac:chgData name="Lukas Daub" userId="a86bc71c844b2e35" providerId="LiveId" clId="{93B300AE-F012-4AFF-8721-8837CE617EEF}" dt="2023-08-16T01:39:37.990" v="644" actId="1035"/>
            <ac:picMkLst>
              <pc:docMk/>
              <pc:sldMasterMk cId="1081014810" sldId="2147483648"/>
              <pc:sldLayoutMk cId="2463802749" sldId="2147483675"/>
              <ac:picMk id="12" creationId="{62441370-02BE-4761-622F-E4599EEA7501}"/>
            </ac:picMkLst>
          </pc:picChg>
          <pc:picChg chg="add mod ord">
            <ac:chgData name="Lukas Daub" userId="a86bc71c844b2e35" providerId="LiveId" clId="{93B300AE-F012-4AFF-8721-8837CE617EEF}" dt="2023-08-16T01:47:20.147" v="1339"/>
            <ac:picMkLst>
              <pc:docMk/>
              <pc:sldMasterMk cId="1081014810" sldId="2147483648"/>
              <pc:sldLayoutMk cId="2463802749" sldId="2147483675"/>
              <ac:picMk id="13" creationId="{B3887857-3B01-AEBA-5E86-B3F5631DA3EC}"/>
            </ac:picMkLst>
          </pc:picChg>
        </pc:sldLayoutChg>
      </pc:sldMasterChg>
    </pc:docChg>
  </pc:docChgLst>
  <pc:docChgLst>
    <pc:chgData name="Daub, Lukas G" userId="999bf1a1-f11d-461d-80c2-d68a471d7b7d" providerId="ADAL" clId="{EC9C178F-4994-4A3E-92BC-5CB2A166B389}"/>
    <pc:docChg chg="undo redo custSel addSld delSld modSld sldOrd modMainMaster">
      <pc:chgData name="Daub, Lukas G" userId="999bf1a1-f11d-461d-80c2-d68a471d7b7d" providerId="ADAL" clId="{EC9C178F-4994-4A3E-92BC-5CB2A166B389}" dt="2023-08-17T00:47:54.941" v="15110" actId="1038"/>
      <pc:docMkLst>
        <pc:docMk/>
      </pc:docMkLst>
      <pc:sldChg chg="delSp modSp mod">
        <pc:chgData name="Daub, Lukas G" userId="999bf1a1-f11d-461d-80c2-d68a471d7b7d" providerId="ADAL" clId="{EC9C178F-4994-4A3E-92BC-5CB2A166B389}" dt="2023-08-17T00:46:34.266" v="14981" actId="20577"/>
        <pc:sldMkLst>
          <pc:docMk/>
          <pc:sldMk cId="3055226346" sldId="8180"/>
        </pc:sldMkLst>
        <pc:spChg chg="mod">
          <ac:chgData name="Daub, Lukas G" userId="999bf1a1-f11d-461d-80c2-d68a471d7b7d" providerId="ADAL" clId="{EC9C178F-4994-4A3E-92BC-5CB2A166B389}" dt="2023-08-17T00:46:34.266" v="14981" actId="20577"/>
          <ac:spMkLst>
            <pc:docMk/>
            <pc:sldMk cId="3055226346" sldId="8180"/>
            <ac:spMk id="7" creationId="{74A12A23-7A45-E9B9-A561-2CC1D148AA54}"/>
          </ac:spMkLst>
        </pc:spChg>
        <pc:spChg chg="mod">
          <ac:chgData name="Daub, Lukas G" userId="999bf1a1-f11d-461d-80c2-d68a471d7b7d" providerId="ADAL" clId="{EC9C178F-4994-4A3E-92BC-5CB2A166B389}" dt="2023-08-17T00:45:43.077" v="14961" actId="20577"/>
          <ac:spMkLst>
            <pc:docMk/>
            <pc:sldMk cId="3055226346" sldId="8180"/>
            <ac:spMk id="9" creationId="{9F09D7F1-07E4-2977-D9EB-C7B160C891FD}"/>
          </ac:spMkLst>
        </pc:spChg>
        <pc:spChg chg="mod">
          <ac:chgData name="Daub, Lukas G" userId="999bf1a1-f11d-461d-80c2-d68a471d7b7d" providerId="ADAL" clId="{EC9C178F-4994-4A3E-92BC-5CB2A166B389}" dt="2023-08-17T00:46:05.540" v="14967" actId="20577"/>
          <ac:spMkLst>
            <pc:docMk/>
            <pc:sldMk cId="3055226346" sldId="8180"/>
            <ac:spMk id="10" creationId="{191C52EA-CDD3-A156-B4AD-919B3713E7A0}"/>
          </ac:spMkLst>
        </pc:spChg>
        <pc:spChg chg="mod">
          <ac:chgData name="Daub, Lukas G" userId="999bf1a1-f11d-461d-80c2-d68a471d7b7d" providerId="ADAL" clId="{EC9C178F-4994-4A3E-92BC-5CB2A166B389}" dt="2023-08-17T00:46:31.310" v="14979" actId="20577"/>
          <ac:spMkLst>
            <pc:docMk/>
            <pc:sldMk cId="3055226346" sldId="8180"/>
            <ac:spMk id="11" creationId="{52D882E5-F3EC-0FF9-5DFF-127A9BB7EEAF}"/>
          </ac:spMkLst>
        </pc:spChg>
        <pc:spChg chg="del mod">
          <ac:chgData name="Daub, Lukas G" userId="999bf1a1-f11d-461d-80c2-d68a471d7b7d" providerId="ADAL" clId="{EC9C178F-4994-4A3E-92BC-5CB2A166B389}" dt="2023-08-17T00:45:37.763" v="14959" actId="478"/>
          <ac:spMkLst>
            <pc:docMk/>
            <pc:sldMk cId="3055226346" sldId="8180"/>
            <ac:spMk id="12" creationId="{B02F951C-BCC3-426D-E760-315FE8D6D042}"/>
          </ac:spMkLst>
        </pc:spChg>
        <pc:spChg chg="mod">
          <ac:chgData name="Daub, Lukas G" userId="999bf1a1-f11d-461d-80c2-d68a471d7b7d" providerId="ADAL" clId="{EC9C178F-4994-4A3E-92BC-5CB2A166B389}" dt="2023-08-17T00:45:56.714" v="14965" actId="20577"/>
          <ac:spMkLst>
            <pc:docMk/>
            <pc:sldMk cId="3055226346" sldId="8180"/>
            <ac:spMk id="17" creationId="{0E22C327-340F-7644-7937-257C3516CD70}"/>
          </ac:spMkLst>
        </pc:spChg>
        <pc:spChg chg="mod">
          <ac:chgData name="Daub, Lukas G" userId="999bf1a1-f11d-461d-80c2-d68a471d7b7d" providerId="ADAL" clId="{EC9C178F-4994-4A3E-92BC-5CB2A166B389}" dt="2023-08-17T00:46:15.920" v="14970" actId="20577"/>
          <ac:spMkLst>
            <pc:docMk/>
            <pc:sldMk cId="3055226346" sldId="8180"/>
            <ac:spMk id="18" creationId="{E225B608-3821-6025-3B87-F991CD87C199}"/>
          </ac:spMkLst>
        </pc:spChg>
        <pc:spChg chg="mod">
          <ac:chgData name="Daub, Lukas G" userId="999bf1a1-f11d-461d-80c2-d68a471d7b7d" providerId="ADAL" clId="{EC9C178F-4994-4A3E-92BC-5CB2A166B389}" dt="2023-08-17T00:45:49.195" v="14964" actId="20577"/>
          <ac:spMkLst>
            <pc:docMk/>
            <pc:sldMk cId="3055226346" sldId="8180"/>
            <ac:spMk id="21" creationId="{1403C741-3317-29CE-5631-55D0E96A7CBF}"/>
          </ac:spMkLst>
        </pc:spChg>
        <pc:spChg chg="mod">
          <ac:chgData name="Daub, Lukas G" userId="999bf1a1-f11d-461d-80c2-d68a471d7b7d" providerId="ADAL" clId="{EC9C178F-4994-4A3E-92BC-5CB2A166B389}" dt="2023-08-17T00:46:28.404" v="14974" actId="20577"/>
          <ac:spMkLst>
            <pc:docMk/>
            <pc:sldMk cId="3055226346" sldId="8180"/>
            <ac:spMk id="23" creationId="{67950A44-166C-615C-84EC-2309389544EB}"/>
          </ac:spMkLst>
        </pc:spChg>
      </pc:sldChg>
      <pc:sldChg chg="addSp delSp mod">
        <pc:chgData name="Daub, Lukas G" userId="999bf1a1-f11d-461d-80c2-d68a471d7b7d" providerId="ADAL" clId="{EC9C178F-4994-4A3E-92BC-5CB2A166B389}" dt="2023-08-16T20:27:30.778" v="4363" actId="22"/>
        <pc:sldMkLst>
          <pc:docMk/>
          <pc:sldMk cId="1608860387" sldId="8182"/>
        </pc:sldMkLst>
        <pc:spChg chg="add del">
          <ac:chgData name="Daub, Lukas G" userId="999bf1a1-f11d-461d-80c2-d68a471d7b7d" providerId="ADAL" clId="{EC9C178F-4994-4A3E-92BC-5CB2A166B389}" dt="2023-08-16T20:27:30.778" v="4363" actId="22"/>
          <ac:spMkLst>
            <pc:docMk/>
            <pc:sldMk cId="1608860387" sldId="8182"/>
            <ac:spMk id="4" creationId="{61A1923F-CF9F-EC81-0F27-72329EC8F945}"/>
          </ac:spMkLst>
        </pc:spChg>
      </pc:sldChg>
      <pc:sldChg chg="addSp delSp modSp mod">
        <pc:chgData name="Daub, Lukas G" userId="999bf1a1-f11d-461d-80c2-d68a471d7b7d" providerId="ADAL" clId="{EC9C178F-4994-4A3E-92BC-5CB2A166B389}" dt="2023-08-16T23:54:57.971" v="9729" actId="478"/>
        <pc:sldMkLst>
          <pc:docMk/>
          <pc:sldMk cId="1727475765" sldId="8187"/>
        </pc:sldMkLst>
        <pc:spChg chg="mod">
          <ac:chgData name="Daub, Lukas G" userId="999bf1a1-f11d-461d-80c2-d68a471d7b7d" providerId="ADAL" clId="{EC9C178F-4994-4A3E-92BC-5CB2A166B389}" dt="2023-08-16T04:48:38.516" v="663" actId="20577"/>
          <ac:spMkLst>
            <pc:docMk/>
            <pc:sldMk cId="1727475765" sldId="8187"/>
            <ac:spMk id="2" creationId="{B30A5F27-976D-8EE9-CA9B-A00A01C8935C}"/>
          </ac:spMkLst>
        </pc:spChg>
        <pc:spChg chg="add del mod">
          <ac:chgData name="Daub, Lukas G" userId="999bf1a1-f11d-461d-80c2-d68a471d7b7d" providerId="ADAL" clId="{EC9C178F-4994-4A3E-92BC-5CB2A166B389}" dt="2023-08-16T20:21:16.578" v="3929" actId="478"/>
          <ac:spMkLst>
            <pc:docMk/>
            <pc:sldMk cId="1727475765" sldId="8187"/>
            <ac:spMk id="3" creationId="{083D55B3-541E-579A-5C2F-AD963FE7F179}"/>
          </ac:spMkLst>
        </pc:spChg>
        <pc:spChg chg="add mod">
          <ac:chgData name="Daub, Lukas G" userId="999bf1a1-f11d-461d-80c2-d68a471d7b7d" providerId="ADAL" clId="{EC9C178F-4994-4A3E-92BC-5CB2A166B389}" dt="2023-08-16T23:54:52.674" v="9728" actId="1037"/>
          <ac:spMkLst>
            <pc:docMk/>
            <pc:sldMk cId="1727475765" sldId="8187"/>
            <ac:spMk id="3" creationId="{9A025329-BF3F-6551-617D-253A205CEC78}"/>
          </ac:spMkLst>
        </pc:spChg>
        <pc:spChg chg="add del mod">
          <ac:chgData name="Daub, Lukas G" userId="999bf1a1-f11d-461d-80c2-d68a471d7b7d" providerId="ADAL" clId="{EC9C178F-4994-4A3E-92BC-5CB2A166B389}" dt="2023-08-16T23:54:57.971" v="9729" actId="478"/>
          <ac:spMkLst>
            <pc:docMk/>
            <pc:sldMk cId="1727475765" sldId="8187"/>
            <ac:spMk id="4" creationId="{ECA6B5F5-6DBF-01EB-519F-ADEA55706651}"/>
          </ac:spMkLst>
        </pc:spChg>
        <pc:spChg chg="mod">
          <ac:chgData name="Daub, Lukas G" userId="999bf1a1-f11d-461d-80c2-d68a471d7b7d" providerId="ADAL" clId="{EC9C178F-4994-4A3E-92BC-5CB2A166B389}" dt="2023-08-16T05:16:10.331" v="2619" actId="1038"/>
          <ac:spMkLst>
            <pc:docMk/>
            <pc:sldMk cId="1727475765" sldId="8187"/>
            <ac:spMk id="5" creationId="{1CDA0FA1-1876-D611-4371-FA3B9AED8D9C}"/>
          </ac:spMkLst>
        </pc:spChg>
        <pc:spChg chg="mod">
          <ac:chgData name="Daub, Lukas G" userId="999bf1a1-f11d-461d-80c2-d68a471d7b7d" providerId="ADAL" clId="{EC9C178F-4994-4A3E-92BC-5CB2A166B389}" dt="2023-08-16T21:56:56.363" v="9225" actId="207"/>
          <ac:spMkLst>
            <pc:docMk/>
            <pc:sldMk cId="1727475765" sldId="8187"/>
            <ac:spMk id="6" creationId="{D165A573-7665-34E2-0BD3-840CAC32EB3B}"/>
          </ac:spMkLst>
        </pc:spChg>
        <pc:spChg chg="mod">
          <ac:chgData name="Daub, Lukas G" userId="999bf1a1-f11d-461d-80c2-d68a471d7b7d" providerId="ADAL" clId="{EC9C178F-4994-4A3E-92BC-5CB2A166B389}" dt="2023-08-16T20:15:59.531" v="3868" actId="20577"/>
          <ac:spMkLst>
            <pc:docMk/>
            <pc:sldMk cId="1727475765" sldId="8187"/>
            <ac:spMk id="7" creationId="{22854751-5DA8-637F-1396-AC9E6A27FF19}"/>
          </ac:spMkLst>
        </pc:spChg>
        <pc:picChg chg="mod">
          <ac:chgData name="Daub, Lukas G" userId="999bf1a1-f11d-461d-80c2-d68a471d7b7d" providerId="ADAL" clId="{EC9C178F-4994-4A3E-92BC-5CB2A166B389}" dt="2023-08-16T21:21:21.609" v="6001" actId="14861"/>
          <ac:picMkLst>
            <pc:docMk/>
            <pc:sldMk cId="1727475765" sldId="8187"/>
            <ac:picMk id="1026" creationId="{E288989C-1A31-321E-514E-8FC728D67588}"/>
          </ac:picMkLst>
        </pc:picChg>
      </pc:sldChg>
      <pc:sldChg chg="addSp delSp modSp mod">
        <pc:chgData name="Daub, Lukas G" userId="999bf1a1-f11d-461d-80c2-d68a471d7b7d" providerId="ADAL" clId="{EC9C178F-4994-4A3E-92BC-5CB2A166B389}" dt="2023-08-17T00:13:23.716" v="11398" actId="478"/>
        <pc:sldMkLst>
          <pc:docMk/>
          <pc:sldMk cId="3688968731" sldId="8188"/>
        </pc:sldMkLst>
        <pc:spChg chg="add mod">
          <ac:chgData name="Daub, Lukas G" userId="999bf1a1-f11d-461d-80c2-d68a471d7b7d" providerId="ADAL" clId="{EC9C178F-4994-4A3E-92BC-5CB2A166B389}" dt="2023-08-16T21:57:22.809" v="9254" actId="207"/>
          <ac:spMkLst>
            <pc:docMk/>
            <pc:sldMk cId="3688968731" sldId="8188"/>
            <ac:spMk id="3" creationId="{BCF8D7C2-793E-C6A0-3A08-1C9F31C23CCC}"/>
          </ac:spMkLst>
        </pc:spChg>
        <pc:spChg chg="add mod">
          <ac:chgData name="Daub, Lukas G" userId="999bf1a1-f11d-461d-80c2-d68a471d7b7d" providerId="ADAL" clId="{EC9C178F-4994-4A3E-92BC-5CB2A166B389}" dt="2023-08-16T21:26:49.072" v="6087" actId="255"/>
          <ac:spMkLst>
            <pc:docMk/>
            <pc:sldMk cId="3688968731" sldId="8188"/>
            <ac:spMk id="6" creationId="{3C0ADBFC-9035-7D21-DAEE-F906B77A2385}"/>
          </ac:spMkLst>
        </pc:spChg>
        <pc:spChg chg="add del mod">
          <ac:chgData name="Daub, Lukas G" userId="999bf1a1-f11d-461d-80c2-d68a471d7b7d" providerId="ADAL" clId="{EC9C178F-4994-4A3E-92BC-5CB2A166B389}" dt="2023-08-16T23:59:34.179" v="9812"/>
          <ac:spMkLst>
            <pc:docMk/>
            <pc:sldMk cId="3688968731" sldId="8188"/>
            <ac:spMk id="17" creationId="{0E85CBF6-1B6E-6F81-23D5-354AA2296327}"/>
          </ac:spMkLst>
        </pc:spChg>
        <pc:spChg chg="add del mod">
          <ac:chgData name="Daub, Lukas G" userId="999bf1a1-f11d-461d-80c2-d68a471d7b7d" providerId="ADAL" clId="{EC9C178F-4994-4A3E-92BC-5CB2A166B389}" dt="2023-08-16T23:59:34.179" v="9812"/>
          <ac:spMkLst>
            <pc:docMk/>
            <pc:sldMk cId="3688968731" sldId="8188"/>
            <ac:spMk id="18" creationId="{65A0DF06-6560-EF30-7F72-DF39C2C65BE9}"/>
          </ac:spMkLst>
        </pc:spChg>
        <pc:spChg chg="add del mod">
          <ac:chgData name="Daub, Lukas G" userId="999bf1a1-f11d-461d-80c2-d68a471d7b7d" providerId="ADAL" clId="{EC9C178F-4994-4A3E-92BC-5CB2A166B389}" dt="2023-08-16T23:59:34.179" v="9812"/>
          <ac:spMkLst>
            <pc:docMk/>
            <pc:sldMk cId="3688968731" sldId="8188"/>
            <ac:spMk id="19" creationId="{87CBB69F-8A68-9C43-1A7E-75785EE639F5}"/>
          </ac:spMkLst>
        </pc:spChg>
        <pc:spChg chg="add del mod">
          <ac:chgData name="Daub, Lukas G" userId="999bf1a1-f11d-461d-80c2-d68a471d7b7d" providerId="ADAL" clId="{EC9C178F-4994-4A3E-92BC-5CB2A166B389}" dt="2023-08-16T23:59:34.179" v="9812"/>
          <ac:spMkLst>
            <pc:docMk/>
            <pc:sldMk cId="3688968731" sldId="8188"/>
            <ac:spMk id="20" creationId="{00208689-6336-407E-08D2-B5A9C66C2F9D}"/>
          </ac:spMkLst>
        </pc:spChg>
        <pc:spChg chg="add del mod">
          <ac:chgData name="Daub, Lukas G" userId="999bf1a1-f11d-461d-80c2-d68a471d7b7d" providerId="ADAL" clId="{EC9C178F-4994-4A3E-92BC-5CB2A166B389}" dt="2023-08-16T23:59:34.179" v="9812"/>
          <ac:spMkLst>
            <pc:docMk/>
            <pc:sldMk cId="3688968731" sldId="8188"/>
            <ac:spMk id="21" creationId="{4AB17F61-08A5-E65D-AA23-CE62B3785894}"/>
          </ac:spMkLst>
        </pc:spChg>
        <pc:spChg chg="add del mod">
          <ac:chgData name="Daub, Lukas G" userId="999bf1a1-f11d-461d-80c2-d68a471d7b7d" providerId="ADAL" clId="{EC9C178F-4994-4A3E-92BC-5CB2A166B389}" dt="2023-08-16T23:59:34.179" v="9812"/>
          <ac:spMkLst>
            <pc:docMk/>
            <pc:sldMk cId="3688968731" sldId="8188"/>
            <ac:spMk id="24" creationId="{19A83112-D1DE-DFA5-2436-69727B7333CD}"/>
          </ac:spMkLst>
        </pc:spChg>
        <pc:spChg chg="add del mod">
          <ac:chgData name="Daub, Lukas G" userId="999bf1a1-f11d-461d-80c2-d68a471d7b7d" providerId="ADAL" clId="{EC9C178F-4994-4A3E-92BC-5CB2A166B389}" dt="2023-08-16T23:59:34.179" v="9812"/>
          <ac:spMkLst>
            <pc:docMk/>
            <pc:sldMk cId="3688968731" sldId="8188"/>
            <ac:spMk id="25" creationId="{071AC72A-140E-FDFC-99D7-ECDC2085C822}"/>
          </ac:spMkLst>
        </pc:spChg>
        <pc:spChg chg="add del mod">
          <ac:chgData name="Daub, Lukas G" userId="999bf1a1-f11d-461d-80c2-d68a471d7b7d" providerId="ADAL" clId="{EC9C178F-4994-4A3E-92BC-5CB2A166B389}" dt="2023-08-16T23:59:34.179" v="9812"/>
          <ac:spMkLst>
            <pc:docMk/>
            <pc:sldMk cId="3688968731" sldId="8188"/>
            <ac:spMk id="26" creationId="{70C214B5-0240-816B-B6AF-B705C0B265C3}"/>
          </ac:spMkLst>
        </pc:spChg>
        <pc:spChg chg="del mod">
          <ac:chgData name="Daub, Lukas G" userId="999bf1a1-f11d-461d-80c2-d68a471d7b7d" providerId="ADAL" clId="{EC9C178F-4994-4A3E-92BC-5CB2A166B389}" dt="2023-08-16T21:33:52.237" v="6686" actId="478"/>
          <ac:spMkLst>
            <pc:docMk/>
            <pc:sldMk cId="3688968731" sldId="8188"/>
            <ac:spMk id="40" creationId="{ACBA3F00-AD70-C0CA-93AB-5275B1210CF2}"/>
          </ac:spMkLst>
        </pc:spChg>
        <pc:spChg chg="add mod">
          <ac:chgData name="Daub, Lukas G" userId="999bf1a1-f11d-461d-80c2-d68a471d7b7d" providerId="ADAL" clId="{EC9C178F-4994-4A3E-92BC-5CB2A166B389}" dt="2023-08-17T00:10:45.953" v="11086" actId="553"/>
          <ac:spMkLst>
            <pc:docMk/>
            <pc:sldMk cId="3688968731" sldId="8188"/>
            <ac:spMk id="45" creationId="{C3C33433-31E3-57E3-14BF-091D64D2CA7E}"/>
          </ac:spMkLst>
        </pc:spChg>
        <pc:spChg chg="add mod">
          <ac:chgData name="Daub, Lukas G" userId="999bf1a1-f11d-461d-80c2-d68a471d7b7d" providerId="ADAL" clId="{EC9C178F-4994-4A3E-92BC-5CB2A166B389}" dt="2023-08-17T00:11:34.730" v="11107" actId="465"/>
          <ac:spMkLst>
            <pc:docMk/>
            <pc:sldMk cId="3688968731" sldId="8188"/>
            <ac:spMk id="46" creationId="{324F168C-5638-1F7A-BA54-30D3AB2C60EA}"/>
          </ac:spMkLst>
        </pc:spChg>
        <pc:spChg chg="add mod">
          <ac:chgData name="Daub, Lukas G" userId="999bf1a1-f11d-461d-80c2-d68a471d7b7d" providerId="ADAL" clId="{EC9C178F-4994-4A3E-92BC-5CB2A166B389}" dt="2023-08-17T00:10:34.340" v="11083" actId="555"/>
          <ac:spMkLst>
            <pc:docMk/>
            <pc:sldMk cId="3688968731" sldId="8188"/>
            <ac:spMk id="47" creationId="{E83635A5-C2FC-6D84-9B71-5949B7356B5A}"/>
          </ac:spMkLst>
        </pc:spChg>
        <pc:spChg chg="add mod">
          <ac:chgData name="Daub, Lukas G" userId="999bf1a1-f11d-461d-80c2-d68a471d7b7d" providerId="ADAL" clId="{EC9C178F-4994-4A3E-92BC-5CB2A166B389}" dt="2023-08-17T00:11:34.730" v="11107" actId="465"/>
          <ac:spMkLst>
            <pc:docMk/>
            <pc:sldMk cId="3688968731" sldId="8188"/>
            <ac:spMk id="48" creationId="{97E57A1B-6182-E5E2-60E8-F00CBBB4CE70}"/>
          </ac:spMkLst>
        </pc:spChg>
        <pc:spChg chg="add mod">
          <ac:chgData name="Daub, Lukas G" userId="999bf1a1-f11d-461d-80c2-d68a471d7b7d" providerId="ADAL" clId="{EC9C178F-4994-4A3E-92BC-5CB2A166B389}" dt="2023-08-17T00:11:20.036" v="11091" actId="465"/>
          <ac:spMkLst>
            <pc:docMk/>
            <pc:sldMk cId="3688968731" sldId="8188"/>
            <ac:spMk id="49" creationId="{5D61223B-AC7F-EF71-5D79-6F49334155C6}"/>
          </ac:spMkLst>
        </pc:spChg>
        <pc:spChg chg="add mod">
          <ac:chgData name="Daub, Lukas G" userId="999bf1a1-f11d-461d-80c2-d68a471d7b7d" providerId="ADAL" clId="{EC9C178F-4994-4A3E-92BC-5CB2A166B389}" dt="2023-08-17T00:11:34.730" v="11107" actId="465"/>
          <ac:spMkLst>
            <pc:docMk/>
            <pc:sldMk cId="3688968731" sldId="8188"/>
            <ac:spMk id="50" creationId="{B1558D2C-E2D9-3E8D-75DF-3107D9FAD850}"/>
          </ac:spMkLst>
        </pc:spChg>
        <pc:spChg chg="add mod">
          <ac:chgData name="Daub, Lukas G" userId="999bf1a1-f11d-461d-80c2-d68a471d7b7d" providerId="ADAL" clId="{EC9C178F-4994-4A3E-92BC-5CB2A166B389}" dt="2023-08-17T00:11:20.036" v="11091" actId="465"/>
          <ac:spMkLst>
            <pc:docMk/>
            <pc:sldMk cId="3688968731" sldId="8188"/>
            <ac:spMk id="53" creationId="{0E007A6E-7E48-D25B-079E-D0DF44C33B93}"/>
          </ac:spMkLst>
        </pc:spChg>
        <pc:spChg chg="add mod">
          <ac:chgData name="Daub, Lukas G" userId="999bf1a1-f11d-461d-80c2-d68a471d7b7d" providerId="ADAL" clId="{EC9C178F-4994-4A3E-92BC-5CB2A166B389}" dt="2023-08-17T00:11:20.036" v="11091" actId="465"/>
          <ac:spMkLst>
            <pc:docMk/>
            <pc:sldMk cId="3688968731" sldId="8188"/>
            <ac:spMk id="54" creationId="{3A76E47A-A47C-0295-E1C2-EB4736227AD2}"/>
          </ac:spMkLst>
        </pc:spChg>
        <pc:spChg chg="add mod">
          <ac:chgData name="Daub, Lukas G" userId="999bf1a1-f11d-461d-80c2-d68a471d7b7d" providerId="ADAL" clId="{EC9C178F-4994-4A3E-92BC-5CB2A166B389}" dt="2023-08-17T00:11:34.730" v="11107" actId="465"/>
          <ac:spMkLst>
            <pc:docMk/>
            <pc:sldMk cId="3688968731" sldId="8188"/>
            <ac:spMk id="55" creationId="{1B9E5B87-C3C0-BF63-0D70-029E629942DF}"/>
          </ac:spMkLst>
        </pc:spChg>
        <pc:spChg chg="add mod">
          <ac:chgData name="Daub, Lukas G" userId="999bf1a1-f11d-461d-80c2-d68a471d7b7d" providerId="ADAL" clId="{EC9C178F-4994-4A3E-92BC-5CB2A166B389}" dt="2023-08-17T00:13:03.021" v="11397" actId="14100"/>
          <ac:spMkLst>
            <pc:docMk/>
            <pc:sldMk cId="3688968731" sldId="8188"/>
            <ac:spMk id="70" creationId="{96D9DE13-0466-A9E0-61FB-6919F00FE1AF}"/>
          </ac:spMkLst>
        </pc:spChg>
        <pc:spChg chg="add mod">
          <ac:chgData name="Daub, Lukas G" userId="999bf1a1-f11d-461d-80c2-d68a471d7b7d" providerId="ADAL" clId="{EC9C178F-4994-4A3E-92BC-5CB2A166B389}" dt="2023-08-17T00:11:06.292" v="11089" actId="554"/>
          <ac:spMkLst>
            <pc:docMk/>
            <pc:sldMk cId="3688968731" sldId="8188"/>
            <ac:spMk id="71" creationId="{31C5C8C5-C5E5-03EC-C8C2-ED768C39DCC9}"/>
          </ac:spMkLst>
        </pc:spChg>
        <pc:spChg chg="add mod">
          <ac:chgData name="Daub, Lukas G" userId="999bf1a1-f11d-461d-80c2-d68a471d7b7d" providerId="ADAL" clId="{EC9C178F-4994-4A3E-92BC-5CB2A166B389}" dt="2023-08-17T00:11:20.036" v="11091" actId="465"/>
          <ac:spMkLst>
            <pc:docMk/>
            <pc:sldMk cId="3688968731" sldId="8188"/>
            <ac:spMk id="72" creationId="{FA26DB3A-8F4A-9A74-D1F7-45448FA5E91D}"/>
          </ac:spMkLst>
        </pc:spChg>
        <pc:spChg chg="add mod">
          <ac:chgData name="Daub, Lukas G" userId="999bf1a1-f11d-461d-80c2-d68a471d7b7d" providerId="ADAL" clId="{EC9C178F-4994-4A3E-92BC-5CB2A166B389}" dt="2023-08-17T00:11:34.730" v="11107" actId="465"/>
          <ac:spMkLst>
            <pc:docMk/>
            <pc:sldMk cId="3688968731" sldId="8188"/>
            <ac:spMk id="73" creationId="{8F926EA5-FAB9-45F7-9539-7239E517870E}"/>
          </ac:spMkLst>
        </pc:spChg>
        <pc:spChg chg="add mod">
          <ac:chgData name="Daub, Lukas G" userId="999bf1a1-f11d-461d-80c2-d68a471d7b7d" providerId="ADAL" clId="{EC9C178F-4994-4A3E-92BC-5CB2A166B389}" dt="2023-08-17T00:11:20.036" v="11091" actId="465"/>
          <ac:spMkLst>
            <pc:docMk/>
            <pc:sldMk cId="3688968731" sldId="8188"/>
            <ac:spMk id="74" creationId="{FFF1BD2B-04C8-86C1-6576-2C7F8A957708}"/>
          </ac:spMkLst>
        </pc:spChg>
        <pc:spChg chg="add mod">
          <ac:chgData name="Daub, Lukas G" userId="999bf1a1-f11d-461d-80c2-d68a471d7b7d" providerId="ADAL" clId="{EC9C178F-4994-4A3E-92BC-5CB2A166B389}" dt="2023-08-17T00:11:06.292" v="11089" actId="554"/>
          <ac:spMkLst>
            <pc:docMk/>
            <pc:sldMk cId="3688968731" sldId="8188"/>
            <ac:spMk id="75" creationId="{421230F6-1751-9804-3B98-8631240442C1}"/>
          </ac:spMkLst>
        </pc:spChg>
        <pc:picChg chg="add del mod">
          <ac:chgData name="Daub, Lukas G" userId="999bf1a1-f11d-461d-80c2-d68a471d7b7d" providerId="ADAL" clId="{EC9C178F-4994-4A3E-92BC-5CB2A166B389}" dt="2023-08-16T21:22:15.312" v="6027" actId="478"/>
          <ac:picMkLst>
            <pc:docMk/>
            <pc:sldMk cId="3688968731" sldId="8188"/>
            <ac:picMk id="4" creationId="{EB8670E6-8549-E649-F02E-56B4BBD41A54}"/>
          </ac:picMkLst>
        </pc:picChg>
        <pc:picChg chg="add mod">
          <ac:chgData name="Daub, Lukas G" userId="999bf1a1-f11d-461d-80c2-d68a471d7b7d" providerId="ADAL" clId="{EC9C178F-4994-4A3E-92BC-5CB2A166B389}" dt="2023-08-16T21:30:53.546" v="6685" actId="1035"/>
          <ac:picMkLst>
            <pc:docMk/>
            <pc:sldMk cId="3688968731" sldId="8188"/>
            <ac:picMk id="5" creationId="{47D58AEE-1B50-D294-4A35-58EA7371928F}"/>
          </ac:picMkLst>
        </pc:picChg>
        <pc:picChg chg="ord">
          <ac:chgData name="Daub, Lukas G" userId="999bf1a1-f11d-461d-80c2-d68a471d7b7d" providerId="ADAL" clId="{EC9C178F-4994-4A3E-92BC-5CB2A166B389}" dt="2023-08-17T00:12:27.254" v="11373" actId="167"/>
          <ac:picMkLst>
            <pc:docMk/>
            <pc:sldMk cId="3688968731" sldId="8188"/>
            <ac:picMk id="13" creationId="{14952A6B-996F-6339-1CFB-75803010FF9E}"/>
          </ac:picMkLst>
        </pc:picChg>
        <pc:cxnChg chg="add del mod">
          <ac:chgData name="Daub, Lukas G" userId="999bf1a1-f11d-461d-80c2-d68a471d7b7d" providerId="ADAL" clId="{EC9C178F-4994-4A3E-92BC-5CB2A166B389}" dt="2023-08-16T23:59:34.179" v="9812"/>
          <ac:cxnSpMkLst>
            <pc:docMk/>
            <pc:sldMk cId="3688968731" sldId="8188"/>
            <ac:cxnSpMk id="4" creationId="{C006A6EE-A154-7A1D-4D99-6122915B2A72}"/>
          </ac:cxnSpMkLst>
        </pc:cxnChg>
        <pc:cxnChg chg="add del mod">
          <ac:chgData name="Daub, Lukas G" userId="999bf1a1-f11d-461d-80c2-d68a471d7b7d" providerId="ADAL" clId="{EC9C178F-4994-4A3E-92BC-5CB2A166B389}" dt="2023-08-16T23:59:34.179" v="9812"/>
          <ac:cxnSpMkLst>
            <pc:docMk/>
            <pc:sldMk cId="3688968731" sldId="8188"/>
            <ac:cxnSpMk id="7" creationId="{D689AB66-6A7C-10AF-ED86-2547712DD0E9}"/>
          </ac:cxnSpMkLst>
        </pc:cxnChg>
        <pc:cxnChg chg="add del mod">
          <ac:chgData name="Daub, Lukas G" userId="999bf1a1-f11d-461d-80c2-d68a471d7b7d" providerId="ADAL" clId="{EC9C178F-4994-4A3E-92BC-5CB2A166B389}" dt="2023-08-16T23:59:34.179" v="9812"/>
          <ac:cxnSpMkLst>
            <pc:docMk/>
            <pc:sldMk cId="3688968731" sldId="8188"/>
            <ac:cxnSpMk id="11" creationId="{0B2C42F1-7929-D4E6-8DAE-549A4B2EA791}"/>
          </ac:cxnSpMkLst>
        </pc:cxnChg>
        <pc:cxnChg chg="add del mod">
          <ac:chgData name="Daub, Lukas G" userId="999bf1a1-f11d-461d-80c2-d68a471d7b7d" providerId="ADAL" clId="{EC9C178F-4994-4A3E-92BC-5CB2A166B389}" dt="2023-08-16T23:59:34.179" v="9812"/>
          <ac:cxnSpMkLst>
            <pc:docMk/>
            <pc:sldMk cId="3688968731" sldId="8188"/>
            <ac:cxnSpMk id="12" creationId="{49EAE9C7-FF00-D6B6-5875-FA82666CE27B}"/>
          </ac:cxnSpMkLst>
        </pc:cxnChg>
        <pc:cxnChg chg="add del mod">
          <ac:chgData name="Daub, Lukas G" userId="999bf1a1-f11d-461d-80c2-d68a471d7b7d" providerId="ADAL" clId="{EC9C178F-4994-4A3E-92BC-5CB2A166B389}" dt="2023-08-16T23:59:34.179" v="9812"/>
          <ac:cxnSpMkLst>
            <pc:docMk/>
            <pc:sldMk cId="3688968731" sldId="8188"/>
            <ac:cxnSpMk id="14" creationId="{9B279542-89DA-B5EF-6E9A-2149BB554CE6}"/>
          </ac:cxnSpMkLst>
        </pc:cxnChg>
        <pc:cxnChg chg="add del mod">
          <ac:chgData name="Daub, Lukas G" userId="999bf1a1-f11d-461d-80c2-d68a471d7b7d" providerId="ADAL" clId="{EC9C178F-4994-4A3E-92BC-5CB2A166B389}" dt="2023-08-16T23:59:34.179" v="9812"/>
          <ac:cxnSpMkLst>
            <pc:docMk/>
            <pc:sldMk cId="3688968731" sldId="8188"/>
            <ac:cxnSpMk id="15" creationId="{37BA3BD7-580B-25C0-9544-0E39D59B1629}"/>
          </ac:cxnSpMkLst>
        </pc:cxnChg>
        <pc:cxnChg chg="add del mod">
          <ac:chgData name="Daub, Lukas G" userId="999bf1a1-f11d-461d-80c2-d68a471d7b7d" providerId="ADAL" clId="{EC9C178F-4994-4A3E-92BC-5CB2A166B389}" dt="2023-08-16T23:59:34.179" v="9812"/>
          <ac:cxnSpMkLst>
            <pc:docMk/>
            <pc:sldMk cId="3688968731" sldId="8188"/>
            <ac:cxnSpMk id="16" creationId="{149D1561-0E58-D912-A247-1DFBBED72679}"/>
          </ac:cxnSpMkLst>
        </pc:cxnChg>
        <pc:cxnChg chg="add del mod">
          <ac:chgData name="Daub, Lukas G" userId="999bf1a1-f11d-461d-80c2-d68a471d7b7d" providerId="ADAL" clId="{EC9C178F-4994-4A3E-92BC-5CB2A166B389}" dt="2023-08-16T23:59:34.179" v="9812"/>
          <ac:cxnSpMkLst>
            <pc:docMk/>
            <pc:sldMk cId="3688968731" sldId="8188"/>
            <ac:cxnSpMk id="22" creationId="{BA7530BA-4D14-1ECF-E019-8483108C63ED}"/>
          </ac:cxnSpMkLst>
        </pc:cxnChg>
        <pc:cxnChg chg="add del mod">
          <ac:chgData name="Daub, Lukas G" userId="999bf1a1-f11d-461d-80c2-d68a471d7b7d" providerId="ADAL" clId="{EC9C178F-4994-4A3E-92BC-5CB2A166B389}" dt="2023-08-16T23:59:34.179" v="9812"/>
          <ac:cxnSpMkLst>
            <pc:docMk/>
            <pc:sldMk cId="3688968731" sldId="8188"/>
            <ac:cxnSpMk id="23" creationId="{1293AD57-2667-42D6-EF4E-1F54FDD4F69B}"/>
          </ac:cxnSpMkLst>
        </pc:cxnChg>
        <pc:cxnChg chg="add del mod">
          <ac:chgData name="Daub, Lukas G" userId="999bf1a1-f11d-461d-80c2-d68a471d7b7d" providerId="ADAL" clId="{EC9C178F-4994-4A3E-92BC-5CB2A166B389}" dt="2023-08-16T23:59:34.179" v="9812"/>
          <ac:cxnSpMkLst>
            <pc:docMk/>
            <pc:sldMk cId="3688968731" sldId="8188"/>
            <ac:cxnSpMk id="27" creationId="{270BE5C5-FBFA-6755-1172-575F41B28C08}"/>
          </ac:cxnSpMkLst>
        </pc:cxnChg>
        <pc:cxnChg chg="add del mod">
          <ac:chgData name="Daub, Lukas G" userId="999bf1a1-f11d-461d-80c2-d68a471d7b7d" providerId="ADAL" clId="{EC9C178F-4994-4A3E-92BC-5CB2A166B389}" dt="2023-08-17T00:00:26.858" v="9824" actId="478"/>
          <ac:cxnSpMkLst>
            <pc:docMk/>
            <pc:sldMk cId="3688968731" sldId="8188"/>
            <ac:cxnSpMk id="38" creationId="{9E0E762D-FC35-F3AD-6B90-05E47FFEAD60}"/>
          </ac:cxnSpMkLst>
        </pc:cxnChg>
        <pc:cxnChg chg="add del mod">
          <ac:chgData name="Daub, Lukas G" userId="999bf1a1-f11d-461d-80c2-d68a471d7b7d" providerId="ADAL" clId="{EC9C178F-4994-4A3E-92BC-5CB2A166B389}" dt="2023-08-17T00:13:23.716" v="11398" actId="478"/>
          <ac:cxnSpMkLst>
            <pc:docMk/>
            <pc:sldMk cId="3688968731" sldId="8188"/>
            <ac:cxnSpMk id="39" creationId="{2ED3959C-C393-B7A8-65D5-A695E7EF3855}"/>
          </ac:cxnSpMkLst>
        </pc:cxnChg>
        <pc:cxnChg chg="add mod">
          <ac:chgData name="Daub, Lukas G" userId="999bf1a1-f11d-461d-80c2-d68a471d7b7d" providerId="ADAL" clId="{EC9C178F-4994-4A3E-92BC-5CB2A166B389}" dt="2023-08-17T00:10:45.953" v="11086" actId="553"/>
          <ac:cxnSpMkLst>
            <pc:docMk/>
            <pc:sldMk cId="3688968731" sldId="8188"/>
            <ac:cxnSpMk id="40" creationId="{4EC0D68A-89B8-C682-D1A3-DBF975B39ABA}"/>
          </ac:cxnSpMkLst>
        </pc:cxnChg>
        <pc:cxnChg chg="add mod">
          <ac:chgData name="Daub, Lukas G" userId="999bf1a1-f11d-461d-80c2-d68a471d7b7d" providerId="ADAL" clId="{EC9C178F-4994-4A3E-92BC-5CB2A166B389}" dt="2023-08-17T00:11:34.730" v="11107" actId="465"/>
          <ac:cxnSpMkLst>
            <pc:docMk/>
            <pc:sldMk cId="3688968731" sldId="8188"/>
            <ac:cxnSpMk id="41" creationId="{2BCE17AC-8FE3-2C8E-B367-9019F5C4A890}"/>
          </ac:cxnSpMkLst>
        </pc:cxnChg>
        <pc:cxnChg chg="add mod">
          <ac:chgData name="Daub, Lukas G" userId="999bf1a1-f11d-461d-80c2-d68a471d7b7d" providerId="ADAL" clId="{EC9C178F-4994-4A3E-92BC-5CB2A166B389}" dt="2023-08-17T00:11:34.730" v="11107" actId="465"/>
          <ac:cxnSpMkLst>
            <pc:docMk/>
            <pc:sldMk cId="3688968731" sldId="8188"/>
            <ac:cxnSpMk id="42" creationId="{DF411412-C133-EB13-964A-BD70CED5114E}"/>
          </ac:cxnSpMkLst>
        </pc:cxnChg>
        <pc:cxnChg chg="add mod">
          <ac:chgData name="Daub, Lukas G" userId="999bf1a1-f11d-461d-80c2-d68a471d7b7d" providerId="ADAL" clId="{EC9C178F-4994-4A3E-92BC-5CB2A166B389}" dt="2023-08-17T00:11:34.730" v="11107" actId="465"/>
          <ac:cxnSpMkLst>
            <pc:docMk/>
            <pc:sldMk cId="3688968731" sldId="8188"/>
            <ac:cxnSpMk id="43" creationId="{47A96749-DD29-BC36-6BA4-7FD0A93D74AF}"/>
          </ac:cxnSpMkLst>
        </pc:cxnChg>
        <pc:cxnChg chg="add del mod">
          <ac:chgData name="Daub, Lukas G" userId="999bf1a1-f11d-461d-80c2-d68a471d7b7d" providerId="ADAL" clId="{EC9C178F-4994-4A3E-92BC-5CB2A166B389}" dt="2023-08-17T00:00:58.793" v="9882" actId="478"/>
          <ac:cxnSpMkLst>
            <pc:docMk/>
            <pc:sldMk cId="3688968731" sldId="8188"/>
            <ac:cxnSpMk id="44" creationId="{CAC90BD5-0FD7-F606-91D5-4AE09CDC112A}"/>
          </ac:cxnSpMkLst>
        </pc:cxnChg>
        <pc:cxnChg chg="add del mod">
          <ac:chgData name="Daub, Lukas G" userId="999bf1a1-f11d-461d-80c2-d68a471d7b7d" providerId="ADAL" clId="{EC9C178F-4994-4A3E-92BC-5CB2A166B389}" dt="2023-08-17T00:01:16.934" v="9883" actId="478"/>
          <ac:cxnSpMkLst>
            <pc:docMk/>
            <pc:sldMk cId="3688968731" sldId="8188"/>
            <ac:cxnSpMk id="51" creationId="{0F03C1F4-B4C4-738C-9B51-60BC8D50EE6D}"/>
          </ac:cxnSpMkLst>
        </pc:cxnChg>
        <pc:cxnChg chg="add del mod">
          <ac:chgData name="Daub, Lukas G" userId="999bf1a1-f11d-461d-80c2-d68a471d7b7d" providerId="ADAL" clId="{EC9C178F-4994-4A3E-92BC-5CB2A166B389}" dt="2023-08-17T00:00:57.345" v="9881" actId="478"/>
          <ac:cxnSpMkLst>
            <pc:docMk/>
            <pc:sldMk cId="3688968731" sldId="8188"/>
            <ac:cxnSpMk id="52" creationId="{076E93CD-6F87-C76B-BFFB-DF6E95FA56C4}"/>
          </ac:cxnSpMkLst>
        </pc:cxnChg>
        <pc:cxnChg chg="add del mod">
          <ac:chgData name="Daub, Lukas G" userId="999bf1a1-f11d-461d-80c2-d68a471d7b7d" providerId="ADAL" clId="{EC9C178F-4994-4A3E-92BC-5CB2A166B389}" dt="2023-08-17T00:10:52.492" v="11087" actId="478"/>
          <ac:cxnSpMkLst>
            <pc:docMk/>
            <pc:sldMk cId="3688968731" sldId="8188"/>
            <ac:cxnSpMk id="56" creationId="{54C8A0D8-796B-F8DD-E3AA-6230AD54D2AA}"/>
          </ac:cxnSpMkLst>
        </pc:cxnChg>
        <pc:cxnChg chg="add mod ord">
          <ac:chgData name="Daub, Lukas G" userId="999bf1a1-f11d-461d-80c2-d68a471d7b7d" providerId="ADAL" clId="{EC9C178F-4994-4A3E-92BC-5CB2A166B389}" dt="2023-08-17T00:11:42.105" v="11108" actId="14100"/>
          <ac:cxnSpMkLst>
            <pc:docMk/>
            <pc:sldMk cId="3688968731" sldId="8188"/>
            <ac:cxnSpMk id="65" creationId="{17C34A2D-42BB-6DFD-5F04-972924BC635E}"/>
          </ac:cxnSpMkLst>
        </pc:cxnChg>
        <pc:cxnChg chg="add del mod">
          <ac:chgData name="Daub, Lukas G" userId="999bf1a1-f11d-461d-80c2-d68a471d7b7d" providerId="ADAL" clId="{EC9C178F-4994-4A3E-92BC-5CB2A166B389}" dt="2023-08-17T00:10:52.492" v="11087" actId="478"/>
          <ac:cxnSpMkLst>
            <pc:docMk/>
            <pc:sldMk cId="3688968731" sldId="8188"/>
            <ac:cxnSpMk id="68" creationId="{C6467A21-C34E-AF4A-A8E1-4CFF0528EA96}"/>
          </ac:cxnSpMkLst>
        </pc:cxnChg>
        <pc:cxnChg chg="add del mod">
          <ac:chgData name="Daub, Lukas G" userId="999bf1a1-f11d-461d-80c2-d68a471d7b7d" providerId="ADAL" clId="{EC9C178F-4994-4A3E-92BC-5CB2A166B389}" dt="2023-08-17T00:11:55.209" v="11183"/>
          <ac:cxnSpMkLst>
            <pc:docMk/>
            <pc:sldMk cId="3688968731" sldId="8188"/>
            <ac:cxnSpMk id="77" creationId="{7F16DDA6-BEE1-D840-A571-17AD85B1D411}"/>
          </ac:cxnSpMkLst>
        </pc:cxnChg>
        <pc:cxnChg chg="add del mod">
          <ac:chgData name="Daub, Lukas G" userId="999bf1a1-f11d-461d-80c2-d68a471d7b7d" providerId="ADAL" clId="{EC9C178F-4994-4A3E-92BC-5CB2A166B389}" dt="2023-08-17T00:11:55.209" v="11183"/>
          <ac:cxnSpMkLst>
            <pc:docMk/>
            <pc:sldMk cId="3688968731" sldId="8188"/>
            <ac:cxnSpMk id="78" creationId="{E94FBAD2-1752-9415-BE00-1E33E99C2B56}"/>
          </ac:cxnSpMkLst>
        </pc:cxnChg>
        <pc:cxnChg chg="add del mod">
          <ac:chgData name="Daub, Lukas G" userId="999bf1a1-f11d-461d-80c2-d68a471d7b7d" providerId="ADAL" clId="{EC9C178F-4994-4A3E-92BC-5CB2A166B389}" dt="2023-08-17T00:11:55.209" v="11183"/>
          <ac:cxnSpMkLst>
            <pc:docMk/>
            <pc:sldMk cId="3688968731" sldId="8188"/>
            <ac:cxnSpMk id="79" creationId="{2B2E67FD-52B9-8A3F-B674-77E2145FBA5F}"/>
          </ac:cxnSpMkLst>
        </pc:cxnChg>
        <pc:cxnChg chg="add del mod">
          <ac:chgData name="Daub, Lukas G" userId="999bf1a1-f11d-461d-80c2-d68a471d7b7d" providerId="ADAL" clId="{EC9C178F-4994-4A3E-92BC-5CB2A166B389}" dt="2023-08-17T00:11:55.209" v="11183"/>
          <ac:cxnSpMkLst>
            <pc:docMk/>
            <pc:sldMk cId="3688968731" sldId="8188"/>
            <ac:cxnSpMk id="80" creationId="{D86DC45A-F08B-9534-D054-63D887F60B3D}"/>
          </ac:cxnSpMkLst>
        </pc:cxnChg>
        <pc:cxnChg chg="add del mod">
          <ac:chgData name="Daub, Lukas G" userId="999bf1a1-f11d-461d-80c2-d68a471d7b7d" providerId="ADAL" clId="{EC9C178F-4994-4A3E-92BC-5CB2A166B389}" dt="2023-08-17T00:11:55.209" v="11183"/>
          <ac:cxnSpMkLst>
            <pc:docMk/>
            <pc:sldMk cId="3688968731" sldId="8188"/>
            <ac:cxnSpMk id="81" creationId="{2720D43E-43A7-E2BF-E295-E6F144E64658}"/>
          </ac:cxnSpMkLst>
        </pc:cxnChg>
        <pc:cxnChg chg="add mod ord">
          <ac:chgData name="Daub, Lukas G" userId="999bf1a1-f11d-461d-80c2-d68a471d7b7d" providerId="ADAL" clId="{EC9C178F-4994-4A3E-92BC-5CB2A166B389}" dt="2023-08-17T00:12:12.081" v="11281" actId="1036"/>
          <ac:cxnSpMkLst>
            <pc:docMk/>
            <pc:sldMk cId="3688968731" sldId="8188"/>
            <ac:cxnSpMk id="82" creationId="{D84C9AAF-ECE7-9286-6132-22DB216E2E2B}"/>
          </ac:cxnSpMkLst>
        </pc:cxnChg>
        <pc:cxnChg chg="add mod ord">
          <ac:chgData name="Daub, Lukas G" userId="999bf1a1-f11d-461d-80c2-d68a471d7b7d" providerId="ADAL" clId="{EC9C178F-4994-4A3E-92BC-5CB2A166B389}" dt="2023-08-17T00:12:12.081" v="11281" actId="1036"/>
          <ac:cxnSpMkLst>
            <pc:docMk/>
            <pc:sldMk cId="3688968731" sldId="8188"/>
            <ac:cxnSpMk id="83" creationId="{22B8F487-F395-B293-B24B-649C206AFC9C}"/>
          </ac:cxnSpMkLst>
        </pc:cxnChg>
        <pc:cxnChg chg="add mod ord">
          <ac:chgData name="Daub, Lukas G" userId="999bf1a1-f11d-461d-80c2-d68a471d7b7d" providerId="ADAL" clId="{EC9C178F-4994-4A3E-92BC-5CB2A166B389}" dt="2023-08-17T00:12:12.081" v="11281" actId="1036"/>
          <ac:cxnSpMkLst>
            <pc:docMk/>
            <pc:sldMk cId="3688968731" sldId="8188"/>
            <ac:cxnSpMk id="84" creationId="{A241CFCB-5DD2-6D24-93D4-3B6A528D5C80}"/>
          </ac:cxnSpMkLst>
        </pc:cxnChg>
        <pc:cxnChg chg="add mod ord">
          <ac:chgData name="Daub, Lukas G" userId="999bf1a1-f11d-461d-80c2-d68a471d7b7d" providerId="ADAL" clId="{EC9C178F-4994-4A3E-92BC-5CB2A166B389}" dt="2023-08-17T00:12:12.081" v="11281" actId="1036"/>
          <ac:cxnSpMkLst>
            <pc:docMk/>
            <pc:sldMk cId="3688968731" sldId="8188"/>
            <ac:cxnSpMk id="85" creationId="{A0F30F2F-E87D-18E4-AD6A-5A1AACAD8A3E}"/>
          </ac:cxnSpMkLst>
        </pc:cxnChg>
        <pc:cxnChg chg="add mod ord">
          <ac:chgData name="Daub, Lukas G" userId="999bf1a1-f11d-461d-80c2-d68a471d7b7d" providerId="ADAL" clId="{EC9C178F-4994-4A3E-92BC-5CB2A166B389}" dt="2023-08-17T00:12:23.834" v="11372" actId="1036"/>
          <ac:cxnSpMkLst>
            <pc:docMk/>
            <pc:sldMk cId="3688968731" sldId="8188"/>
            <ac:cxnSpMk id="86" creationId="{06666296-54D2-49DB-D6F8-C4CFB7BFD84F}"/>
          </ac:cxnSpMkLst>
        </pc:cxnChg>
        <pc:cxnChg chg="add mod ord">
          <ac:chgData name="Daub, Lukas G" userId="999bf1a1-f11d-461d-80c2-d68a471d7b7d" providerId="ADAL" clId="{EC9C178F-4994-4A3E-92BC-5CB2A166B389}" dt="2023-08-17T00:12:23.834" v="11372" actId="1036"/>
          <ac:cxnSpMkLst>
            <pc:docMk/>
            <pc:sldMk cId="3688968731" sldId="8188"/>
            <ac:cxnSpMk id="87" creationId="{EB90AD5D-1074-F2C0-BEDE-44E05771014E}"/>
          </ac:cxnSpMkLst>
        </pc:cxnChg>
        <pc:cxnChg chg="add mod ord">
          <ac:chgData name="Daub, Lukas G" userId="999bf1a1-f11d-461d-80c2-d68a471d7b7d" providerId="ADAL" clId="{EC9C178F-4994-4A3E-92BC-5CB2A166B389}" dt="2023-08-17T00:12:23.834" v="11372" actId="1036"/>
          <ac:cxnSpMkLst>
            <pc:docMk/>
            <pc:sldMk cId="3688968731" sldId="8188"/>
            <ac:cxnSpMk id="88" creationId="{5A90ABCC-BF48-EB27-E2F9-8A9D5FFA2F8D}"/>
          </ac:cxnSpMkLst>
        </pc:cxnChg>
        <pc:cxnChg chg="add mod ord">
          <ac:chgData name="Daub, Lukas G" userId="999bf1a1-f11d-461d-80c2-d68a471d7b7d" providerId="ADAL" clId="{EC9C178F-4994-4A3E-92BC-5CB2A166B389}" dt="2023-08-17T00:12:23.834" v="11372" actId="1036"/>
          <ac:cxnSpMkLst>
            <pc:docMk/>
            <pc:sldMk cId="3688968731" sldId="8188"/>
            <ac:cxnSpMk id="89" creationId="{83E0168A-FCBC-A373-360D-90B3AD40141F}"/>
          </ac:cxnSpMkLst>
        </pc:cxnChg>
      </pc:sldChg>
      <pc:sldChg chg="addSp delSp modSp mod">
        <pc:chgData name="Daub, Lukas G" userId="999bf1a1-f11d-461d-80c2-d68a471d7b7d" providerId="ADAL" clId="{EC9C178F-4994-4A3E-92BC-5CB2A166B389}" dt="2023-08-17T00:45:27.147" v="14958" actId="14100"/>
        <pc:sldMkLst>
          <pc:docMk/>
          <pc:sldMk cId="2400077178" sldId="8189"/>
        </pc:sldMkLst>
        <pc:spChg chg="add mod">
          <ac:chgData name="Daub, Lukas G" userId="999bf1a1-f11d-461d-80c2-d68a471d7b7d" providerId="ADAL" clId="{EC9C178F-4994-4A3E-92BC-5CB2A166B389}" dt="2023-08-17T00:45:27.147" v="14958" actId="14100"/>
          <ac:spMkLst>
            <pc:docMk/>
            <pc:sldMk cId="2400077178" sldId="8189"/>
            <ac:spMk id="4" creationId="{3222A79E-5DC4-BD06-253C-8009308B7DE5}"/>
          </ac:spMkLst>
        </pc:spChg>
        <pc:spChg chg="del">
          <ac:chgData name="Daub, Lukas G" userId="999bf1a1-f11d-461d-80c2-d68a471d7b7d" providerId="ADAL" clId="{EC9C178F-4994-4A3E-92BC-5CB2A166B389}" dt="2023-08-16T05:17:07.741" v="2620" actId="478"/>
          <ac:spMkLst>
            <pc:docMk/>
            <pc:sldMk cId="2400077178" sldId="8189"/>
            <ac:spMk id="4" creationId="{E600A613-9061-5043-1FF4-D293E5FE12F3}"/>
          </ac:spMkLst>
        </pc:spChg>
        <pc:spChg chg="add mod">
          <ac:chgData name="Daub, Lukas G" userId="999bf1a1-f11d-461d-80c2-d68a471d7b7d" providerId="ADAL" clId="{EC9C178F-4994-4A3E-92BC-5CB2A166B389}" dt="2023-08-16T05:20:38.845" v="2969" actId="1035"/>
          <ac:spMkLst>
            <pc:docMk/>
            <pc:sldMk cId="2400077178" sldId="8189"/>
            <ac:spMk id="5" creationId="{EA961193-664C-1742-2E28-FA498EED5864}"/>
          </ac:spMkLst>
        </pc:spChg>
        <pc:spChg chg="add mod">
          <ac:chgData name="Daub, Lukas G" userId="999bf1a1-f11d-461d-80c2-d68a471d7b7d" providerId="ADAL" clId="{EC9C178F-4994-4A3E-92BC-5CB2A166B389}" dt="2023-08-16T05:20:28.286" v="2958" actId="1035"/>
          <ac:spMkLst>
            <pc:docMk/>
            <pc:sldMk cId="2400077178" sldId="8189"/>
            <ac:spMk id="6" creationId="{A1811B80-BD32-42C0-FC42-2F684CE85F81}"/>
          </ac:spMkLst>
        </pc:spChg>
        <pc:spChg chg="add mod">
          <ac:chgData name="Daub, Lukas G" userId="999bf1a1-f11d-461d-80c2-d68a471d7b7d" providerId="ADAL" clId="{EC9C178F-4994-4A3E-92BC-5CB2A166B389}" dt="2023-08-16T05:18:13.793" v="2867" actId="164"/>
          <ac:spMkLst>
            <pc:docMk/>
            <pc:sldMk cId="2400077178" sldId="8189"/>
            <ac:spMk id="7" creationId="{64BBFA28-6123-1B4B-57FB-865F1E5D1E17}"/>
          </ac:spMkLst>
        </pc:spChg>
        <pc:spChg chg="add mod">
          <ac:chgData name="Daub, Lukas G" userId="999bf1a1-f11d-461d-80c2-d68a471d7b7d" providerId="ADAL" clId="{EC9C178F-4994-4A3E-92BC-5CB2A166B389}" dt="2023-08-16T05:20:28.286" v="2958" actId="1035"/>
          <ac:spMkLst>
            <pc:docMk/>
            <pc:sldMk cId="2400077178" sldId="8189"/>
            <ac:spMk id="14" creationId="{61AE762A-67B2-B0DE-22F9-FD5A6240F4A0}"/>
          </ac:spMkLst>
        </pc:spChg>
        <pc:spChg chg="add mod">
          <ac:chgData name="Daub, Lukas G" userId="999bf1a1-f11d-461d-80c2-d68a471d7b7d" providerId="ADAL" clId="{EC9C178F-4994-4A3E-92BC-5CB2A166B389}" dt="2023-08-16T05:26:31.698" v="3336" actId="1036"/>
          <ac:spMkLst>
            <pc:docMk/>
            <pc:sldMk cId="2400077178" sldId="8189"/>
            <ac:spMk id="24" creationId="{4F306282-69F0-64BE-7AE7-EF70A2152649}"/>
          </ac:spMkLst>
        </pc:spChg>
        <pc:spChg chg="add mod">
          <ac:chgData name="Daub, Lukas G" userId="999bf1a1-f11d-461d-80c2-d68a471d7b7d" providerId="ADAL" clId="{EC9C178F-4994-4A3E-92BC-5CB2A166B389}" dt="2023-08-16T05:26:31.698" v="3336" actId="1036"/>
          <ac:spMkLst>
            <pc:docMk/>
            <pc:sldMk cId="2400077178" sldId="8189"/>
            <ac:spMk id="25" creationId="{A1E5DBE4-7390-9613-AB04-E9AFDBEDC6A7}"/>
          </ac:spMkLst>
        </pc:spChg>
        <pc:spChg chg="add mod">
          <ac:chgData name="Daub, Lukas G" userId="999bf1a1-f11d-461d-80c2-d68a471d7b7d" providerId="ADAL" clId="{EC9C178F-4994-4A3E-92BC-5CB2A166B389}" dt="2023-08-16T05:26:31.698" v="3336" actId="1036"/>
          <ac:spMkLst>
            <pc:docMk/>
            <pc:sldMk cId="2400077178" sldId="8189"/>
            <ac:spMk id="38" creationId="{5F3CDCA0-C17F-5417-CCA2-EDD2E384D18A}"/>
          </ac:spMkLst>
        </pc:spChg>
        <pc:spChg chg="mod">
          <ac:chgData name="Daub, Lukas G" userId="999bf1a1-f11d-461d-80c2-d68a471d7b7d" providerId="ADAL" clId="{EC9C178F-4994-4A3E-92BC-5CB2A166B389}" dt="2023-08-16T05:24:07.223" v="3237" actId="20577"/>
          <ac:spMkLst>
            <pc:docMk/>
            <pc:sldMk cId="2400077178" sldId="8189"/>
            <ac:spMk id="39" creationId="{2DEF3E62-80F9-890B-EBB2-9EEA2EE292FD}"/>
          </ac:spMkLst>
        </pc:spChg>
        <pc:spChg chg="add mod">
          <ac:chgData name="Daub, Lukas G" userId="999bf1a1-f11d-461d-80c2-d68a471d7b7d" providerId="ADAL" clId="{EC9C178F-4994-4A3E-92BC-5CB2A166B389}" dt="2023-08-16T05:26:31.698" v="3336" actId="1036"/>
          <ac:spMkLst>
            <pc:docMk/>
            <pc:sldMk cId="2400077178" sldId="8189"/>
            <ac:spMk id="40" creationId="{F135AE39-279A-727D-07BB-644655EEB30C}"/>
          </ac:spMkLst>
        </pc:spChg>
        <pc:spChg chg="add del mod">
          <ac:chgData name="Daub, Lukas G" userId="999bf1a1-f11d-461d-80c2-d68a471d7b7d" providerId="ADAL" clId="{EC9C178F-4994-4A3E-92BC-5CB2A166B389}" dt="2023-08-16T05:20:04.302" v="2927" actId="478"/>
          <ac:spMkLst>
            <pc:docMk/>
            <pc:sldMk cId="2400077178" sldId="8189"/>
            <ac:spMk id="41" creationId="{06C2A7AC-A103-719F-0EE3-6A5889B273DB}"/>
          </ac:spMkLst>
        </pc:spChg>
        <pc:spChg chg="add del mod">
          <ac:chgData name="Daub, Lukas G" userId="999bf1a1-f11d-461d-80c2-d68a471d7b7d" providerId="ADAL" clId="{EC9C178F-4994-4A3E-92BC-5CB2A166B389}" dt="2023-08-16T05:20:04.302" v="2927" actId="478"/>
          <ac:spMkLst>
            <pc:docMk/>
            <pc:sldMk cId="2400077178" sldId="8189"/>
            <ac:spMk id="42" creationId="{2BE32C60-FCE7-568F-B83E-794553062E51}"/>
          </ac:spMkLst>
        </pc:spChg>
        <pc:spChg chg="add del mod">
          <ac:chgData name="Daub, Lukas G" userId="999bf1a1-f11d-461d-80c2-d68a471d7b7d" providerId="ADAL" clId="{EC9C178F-4994-4A3E-92BC-5CB2A166B389}" dt="2023-08-16T05:20:04.302" v="2927" actId="478"/>
          <ac:spMkLst>
            <pc:docMk/>
            <pc:sldMk cId="2400077178" sldId="8189"/>
            <ac:spMk id="43" creationId="{05BBA277-3E47-9B69-F41D-774807462389}"/>
          </ac:spMkLst>
        </pc:spChg>
        <pc:spChg chg="add del mod">
          <ac:chgData name="Daub, Lukas G" userId="999bf1a1-f11d-461d-80c2-d68a471d7b7d" providerId="ADAL" clId="{EC9C178F-4994-4A3E-92BC-5CB2A166B389}" dt="2023-08-16T05:20:04.302" v="2927" actId="478"/>
          <ac:spMkLst>
            <pc:docMk/>
            <pc:sldMk cId="2400077178" sldId="8189"/>
            <ac:spMk id="44" creationId="{04B32C99-EF9B-DAF2-C7F3-F3896BD4F514}"/>
          </ac:spMkLst>
        </pc:spChg>
        <pc:spChg chg="add mod">
          <ac:chgData name="Daub, Lukas G" userId="999bf1a1-f11d-461d-80c2-d68a471d7b7d" providerId="ADAL" clId="{EC9C178F-4994-4A3E-92BC-5CB2A166B389}" dt="2023-08-16T05:18:26.371" v="2869" actId="164"/>
          <ac:spMkLst>
            <pc:docMk/>
            <pc:sldMk cId="2400077178" sldId="8189"/>
            <ac:spMk id="45" creationId="{CFF06296-ADBF-DC46-C48A-E9DFA89DAAE8}"/>
          </ac:spMkLst>
        </pc:spChg>
        <pc:spChg chg="add mod ord">
          <ac:chgData name="Daub, Lukas G" userId="999bf1a1-f11d-461d-80c2-d68a471d7b7d" providerId="ADAL" clId="{EC9C178F-4994-4A3E-92BC-5CB2A166B389}" dt="2023-08-16T05:23:36.228" v="3202" actId="167"/>
          <ac:spMkLst>
            <pc:docMk/>
            <pc:sldMk cId="2400077178" sldId="8189"/>
            <ac:spMk id="50" creationId="{104EBC09-7401-6D87-6805-0172404A2C93}"/>
          </ac:spMkLst>
        </pc:spChg>
        <pc:grpChg chg="add mod">
          <ac:chgData name="Daub, Lukas G" userId="999bf1a1-f11d-461d-80c2-d68a471d7b7d" providerId="ADAL" clId="{EC9C178F-4994-4A3E-92BC-5CB2A166B389}" dt="2023-08-16T05:20:28.286" v="2958" actId="1035"/>
          <ac:grpSpMkLst>
            <pc:docMk/>
            <pc:sldMk cId="2400077178" sldId="8189"/>
            <ac:grpSpMk id="48" creationId="{C6397AE1-A7C6-8B4F-E977-8FA99FE379A2}"/>
          </ac:grpSpMkLst>
        </pc:grpChg>
        <pc:grpChg chg="add mod">
          <ac:chgData name="Daub, Lukas G" userId="999bf1a1-f11d-461d-80c2-d68a471d7b7d" providerId="ADAL" clId="{EC9C178F-4994-4A3E-92BC-5CB2A166B389}" dt="2023-08-16T05:20:28.286" v="2958" actId="1035"/>
          <ac:grpSpMkLst>
            <pc:docMk/>
            <pc:sldMk cId="2400077178" sldId="8189"/>
            <ac:grpSpMk id="49" creationId="{7EED25F6-8CE7-C214-0714-33FBACD10CA9}"/>
          </ac:grpSpMkLst>
        </pc:grpChg>
        <pc:picChg chg="mod">
          <ac:chgData name="Daub, Lukas G" userId="999bf1a1-f11d-461d-80c2-d68a471d7b7d" providerId="ADAL" clId="{EC9C178F-4994-4A3E-92BC-5CB2A166B389}" dt="2023-08-16T05:22:51.699" v="3148" actId="1076"/>
          <ac:picMkLst>
            <pc:docMk/>
            <pc:sldMk cId="2400077178" sldId="8189"/>
            <ac:picMk id="13" creationId="{14952A6B-996F-6339-1CFB-75803010FF9E}"/>
          </ac:picMkLst>
        </pc:picChg>
        <pc:picChg chg="add mod">
          <ac:chgData name="Daub, Lukas G" userId="999bf1a1-f11d-461d-80c2-d68a471d7b7d" providerId="ADAL" clId="{EC9C178F-4994-4A3E-92BC-5CB2A166B389}" dt="2023-08-16T21:14:18.593" v="5539" actId="1076"/>
          <ac:picMkLst>
            <pc:docMk/>
            <pc:sldMk cId="2400077178" sldId="8189"/>
            <ac:picMk id="41" creationId="{9076E1B0-A57C-6E2E-2829-F92D6EFAED87}"/>
          </ac:picMkLst>
        </pc:picChg>
        <pc:picChg chg="add mod">
          <ac:chgData name="Daub, Lukas G" userId="999bf1a1-f11d-461d-80c2-d68a471d7b7d" providerId="ADAL" clId="{EC9C178F-4994-4A3E-92BC-5CB2A166B389}" dt="2023-08-16T21:14:38.173" v="5556" actId="1036"/>
          <ac:picMkLst>
            <pc:docMk/>
            <pc:sldMk cId="2400077178" sldId="8189"/>
            <ac:picMk id="42" creationId="{55F338BC-9569-D1BA-E58C-5DB785AFA567}"/>
          </ac:picMkLst>
        </pc:picChg>
        <pc:picChg chg="add mod">
          <ac:chgData name="Daub, Lukas G" userId="999bf1a1-f11d-461d-80c2-d68a471d7b7d" providerId="ADAL" clId="{EC9C178F-4994-4A3E-92BC-5CB2A166B389}" dt="2023-08-16T21:14:30.466" v="5549" actId="1036"/>
          <ac:picMkLst>
            <pc:docMk/>
            <pc:sldMk cId="2400077178" sldId="8189"/>
            <ac:picMk id="43" creationId="{9CBF7ED2-BE8A-D8A0-697A-88AC99800BDF}"/>
          </ac:picMkLst>
        </pc:picChg>
        <pc:picChg chg="add del mod">
          <ac:chgData name="Daub, Lukas G" userId="999bf1a1-f11d-461d-80c2-d68a471d7b7d" providerId="ADAL" clId="{EC9C178F-4994-4A3E-92BC-5CB2A166B389}" dt="2023-08-16T21:14:34.020" v="5550" actId="478"/>
          <ac:picMkLst>
            <pc:docMk/>
            <pc:sldMk cId="2400077178" sldId="8189"/>
            <ac:picMk id="44" creationId="{DFF946E6-5625-BEDD-00E8-7C882733A862}"/>
          </ac:picMkLst>
        </pc:picChg>
        <pc:picChg chg="add mod">
          <ac:chgData name="Daub, Lukas G" userId="999bf1a1-f11d-461d-80c2-d68a471d7b7d" providerId="ADAL" clId="{EC9C178F-4994-4A3E-92BC-5CB2A166B389}" dt="2023-08-16T05:18:13.793" v="2867" actId="164"/>
          <ac:picMkLst>
            <pc:docMk/>
            <pc:sldMk cId="2400077178" sldId="8189"/>
            <ac:picMk id="46" creationId="{0FC682DD-2382-40CC-E4C5-BB947B67CDD4}"/>
          </ac:picMkLst>
        </pc:picChg>
        <pc:picChg chg="add mod">
          <ac:chgData name="Daub, Lukas G" userId="999bf1a1-f11d-461d-80c2-d68a471d7b7d" providerId="ADAL" clId="{EC9C178F-4994-4A3E-92BC-5CB2A166B389}" dt="2023-08-16T05:18:26.371" v="2869" actId="164"/>
          <ac:picMkLst>
            <pc:docMk/>
            <pc:sldMk cId="2400077178" sldId="8189"/>
            <ac:picMk id="47" creationId="{1DEE988A-1EFB-2797-8DBA-E97FADEE0868}"/>
          </ac:picMkLst>
        </pc:picChg>
        <pc:picChg chg="add del mod">
          <ac:chgData name="Daub, Lukas G" userId="999bf1a1-f11d-461d-80c2-d68a471d7b7d" providerId="ADAL" clId="{EC9C178F-4994-4A3E-92BC-5CB2A166B389}" dt="2023-08-16T21:14:34.020" v="5550" actId="478"/>
          <ac:picMkLst>
            <pc:docMk/>
            <pc:sldMk cId="2400077178" sldId="8189"/>
            <ac:picMk id="51" creationId="{2154CE40-C8FD-25D5-FE35-74E0994C8061}"/>
          </ac:picMkLst>
        </pc:picChg>
        <pc:picChg chg="add del mod">
          <ac:chgData name="Daub, Lukas G" userId="999bf1a1-f11d-461d-80c2-d68a471d7b7d" providerId="ADAL" clId="{EC9C178F-4994-4A3E-92BC-5CB2A166B389}" dt="2023-08-16T21:14:34.020" v="5550" actId="478"/>
          <ac:picMkLst>
            <pc:docMk/>
            <pc:sldMk cId="2400077178" sldId="8189"/>
            <ac:picMk id="52" creationId="{EA56A937-201D-D74F-07C0-A026BC1D27F5}"/>
          </ac:picMkLst>
        </pc:picChg>
        <pc:cxnChg chg="mod">
          <ac:chgData name="Daub, Lukas G" userId="999bf1a1-f11d-461d-80c2-d68a471d7b7d" providerId="ADAL" clId="{EC9C178F-4994-4A3E-92BC-5CB2A166B389}" dt="2023-08-16T20:53:33.006" v="5350" actId="1035"/>
          <ac:cxnSpMkLst>
            <pc:docMk/>
            <pc:sldMk cId="2400077178" sldId="8189"/>
            <ac:cxnSpMk id="22" creationId="{F41FBD1C-D675-986A-A326-9A01B30CD771}"/>
          </ac:cxnSpMkLst>
        </pc:cxnChg>
      </pc:sldChg>
      <pc:sldChg chg="del">
        <pc:chgData name="Daub, Lukas G" userId="999bf1a1-f11d-461d-80c2-d68a471d7b7d" providerId="ADAL" clId="{EC9C178F-4994-4A3E-92BC-5CB2A166B389}" dt="2023-08-16T05:10:45.170" v="2103" actId="47"/>
        <pc:sldMkLst>
          <pc:docMk/>
          <pc:sldMk cId="2800658231" sldId="8190"/>
        </pc:sldMkLst>
      </pc:sldChg>
      <pc:sldChg chg="addSp delSp modSp mod">
        <pc:chgData name="Daub, Lukas G" userId="999bf1a1-f11d-461d-80c2-d68a471d7b7d" providerId="ADAL" clId="{EC9C178F-4994-4A3E-92BC-5CB2A166B389}" dt="2023-08-16T23:56:08.237" v="9784" actId="478"/>
        <pc:sldMkLst>
          <pc:docMk/>
          <pc:sldMk cId="3665872736" sldId="8191"/>
        </pc:sldMkLst>
        <pc:spChg chg="mod">
          <ac:chgData name="Daub, Lukas G" userId="999bf1a1-f11d-461d-80c2-d68a471d7b7d" providerId="ADAL" clId="{EC9C178F-4994-4A3E-92BC-5CB2A166B389}" dt="2023-08-16T04:48:53.409" v="670" actId="20577"/>
          <ac:spMkLst>
            <pc:docMk/>
            <pc:sldMk cId="3665872736" sldId="8191"/>
            <ac:spMk id="2" creationId="{B30A5F27-976D-8EE9-CA9B-A00A01C8935C}"/>
          </ac:spMkLst>
        </pc:spChg>
        <pc:spChg chg="add del mod">
          <ac:chgData name="Daub, Lukas G" userId="999bf1a1-f11d-461d-80c2-d68a471d7b7d" providerId="ADAL" clId="{EC9C178F-4994-4A3E-92BC-5CB2A166B389}" dt="2023-08-16T20:24:35.083" v="4185" actId="478"/>
          <ac:spMkLst>
            <pc:docMk/>
            <pc:sldMk cId="3665872736" sldId="8191"/>
            <ac:spMk id="3" creationId="{2B569EBC-0C92-6F88-5B4D-467DF18DF420}"/>
          </ac:spMkLst>
        </pc:spChg>
        <pc:spChg chg="add del mod">
          <ac:chgData name="Daub, Lukas G" userId="999bf1a1-f11d-461d-80c2-d68a471d7b7d" providerId="ADAL" clId="{EC9C178F-4994-4A3E-92BC-5CB2A166B389}" dt="2023-08-16T23:55:07.663" v="9731"/>
          <ac:spMkLst>
            <pc:docMk/>
            <pc:sldMk cId="3665872736" sldId="8191"/>
            <ac:spMk id="3" creationId="{B0035EC3-7DB3-0714-7C79-25F40B4DCB93}"/>
          </ac:spMkLst>
        </pc:spChg>
        <pc:spChg chg="add del mod">
          <ac:chgData name="Daub, Lukas G" userId="999bf1a1-f11d-461d-80c2-d68a471d7b7d" providerId="ADAL" clId="{EC9C178F-4994-4A3E-92BC-5CB2A166B389}" dt="2023-08-16T23:56:08.237" v="9784" actId="478"/>
          <ac:spMkLst>
            <pc:docMk/>
            <pc:sldMk cId="3665872736" sldId="8191"/>
            <ac:spMk id="4" creationId="{38EAE359-8A80-8F49-0F72-3D9FF7BAF6E4}"/>
          </ac:spMkLst>
        </pc:spChg>
        <pc:spChg chg="mod">
          <ac:chgData name="Daub, Lukas G" userId="999bf1a1-f11d-461d-80c2-d68a471d7b7d" providerId="ADAL" clId="{EC9C178F-4994-4A3E-92BC-5CB2A166B389}" dt="2023-08-16T05:15:59.010" v="2599" actId="1037"/>
          <ac:spMkLst>
            <pc:docMk/>
            <pc:sldMk cId="3665872736" sldId="8191"/>
            <ac:spMk id="5" creationId="{1CDA0FA1-1876-D611-4371-FA3B9AED8D9C}"/>
          </ac:spMkLst>
        </pc:spChg>
        <pc:spChg chg="mod">
          <ac:chgData name="Daub, Lukas G" userId="999bf1a1-f11d-461d-80c2-d68a471d7b7d" providerId="ADAL" clId="{EC9C178F-4994-4A3E-92BC-5CB2A166B389}" dt="2023-08-16T21:57:14.673" v="9253" actId="207"/>
          <ac:spMkLst>
            <pc:docMk/>
            <pc:sldMk cId="3665872736" sldId="8191"/>
            <ac:spMk id="7" creationId="{22854751-5DA8-637F-1396-AC9E6A27FF19}"/>
          </ac:spMkLst>
        </pc:spChg>
        <pc:spChg chg="add mod">
          <ac:chgData name="Daub, Lukas G" userId="999bf1a1-f11d-461d-80c2-d68a471d7b7d" providerId="ADAL" clId="{EC9C178F-4994-4A3E-92BC-5CB2A166B389}" dt="2023-08-16T23:56:03.837" v="9783" actId="20577"/>
          <ac:spMkLst>
            <pc:docMk/>
            <pc:sldMk cId="3665872736" sldId="8191"/>
            <ac:spMk id="11" creationId="{46BB9CF0-67EA-AC50-FCC4-219A50FA017B}"/>
          </ac:spMkLst>
        </pc:spChg>
        <pc:spChg chg="mod">
          <ac:chgData name="Daub, Lukas G" userId="999bf1a1-f11d-461d-80c2-d68a471d7b7d" providerId="ADAL" clId="{EC9C178F-4994-4A3E-92BC-5CB2A166B389}" dt="2023-08-16T23:55:47.071" v="9758" actId="1036"/>
          <ac:spMkLst>
            <pc:docMk/>
            <pc:sldMk cId="3665872736" sldId="8191"/>
            <ac:spMk id="14" creationId="{01231998-A6B3-423B-D4DA-0554678480F2}"/>
          </ac:spMkLst>
        </pc:spChg>
        <pc:picChg chg="mod">
          <ac:chgData name="Daub, Lukas G" userId="999bf1a1-f11d-461d-80c2-d68a471d7b7d" providerId="ADAL" clId="{EC9C178F-4994-4A3E-92BC-5CB2A166B389}" dt="2023-08-16T21:21:14.389" v="6000" actId="14861"/>
          <ac:picMkLst>
            <pc:docMk/>
            <pc:sldMk cId="3665872736" sldId="8191"/>
            <ac:picMk id="2050" creationId="{3F24B0BF-BCF2-EC79-BFBA-76B6A2B6B1B7}"/>
          </ac:picMkLst>
        </pc:picChg>
      </pc:sldChg>
      <pc:sldChg chg="addSp delSp modSp mod">
        <pc:chgData name="Daub, Lukas G" userId="999bf1a1-f11d-461d-80c2-d68a471d7b7d" providerId="ADAL" clId="{EC9C178F-4994-4A3E-92BC-5CB2A166B389}" dt="2023-08-16T20:10:41.558" v="3854" actId="208"/>
        <pc:sldMkLst>
          <pc:docMk/>
          <pc:sldMk cId="1014745709" sldId="8192"/>
        </pc:sldMkLst>
        <pc:spChg chg="mod topLvl">
          <ac:chgData name="Daub, Lukas G" userId="999bf1a1-f11d-461d-80c2-d68a471d7b7d" providerId="ADAL" clId="{EC9C178F-4994-4A3E-92BC-5CB2A166B389}" dt="2023-08-16T20:09:52.439" v="3850" actId="165"/>
          <ac:spMkLst>
            <pc:docMk/>
            <pc:sldMk cId="1014745709" sldId="8192"/>
            <ac:spMk id="3" creationId="{632AAE34-FC43-55DF-3DB7-5FBCCF354262}"/>
          </ac:spMkLst>
        </pc:spChg>
        <pc:spChg chg="add mod topLvl">
          <ac:chgData name="Daub, Lukas G" userId="999bf1a1-f11d-461d-80c2-d68a471d7b7d" providerId="ADAL" clId="{EC9C178F-4994-4A3E-92BC-5CB2A166B389}" dt="2023-08-16T20:09:52.439" v="3850" actId="165"/>
          <ac:spMkLst>
            <pc:docMk/>
            <pc:sldMk cId="1014745709" sldId="8192"/>
            <ac:spMk id="7" creationId="{1A110392-5BB4-06B1-DC14-4AB01F0C3916}"/>
          </ac:spMkLst>
        </pc:spChg>
        <pc:spChg chg="add del mod">
          <ac:chgData name="Daub, Lukas G" userId="999bf1a1-f11d-461d-80c2-d68a471d7b7d" providerId="ADAL" clId="{EC9C178F-4994-4A3E-92BC-5CB2A166B389}" dt="2023-08-16T04:52:28.731" v="691" actId="21"/>
          <ac:spMkLst>
            <pc:docMk/>
            <pc:sldMk cId="1014745709" sldId="8192"/>
            <ac:spMk id="15" creationId="{3EF261D5-91A5-F16A-0037-99FCE168F334}"/>
          </ac:spMkLst>
        </pc:spChg>
        <pc:spChg chg="mod topLvl">
          <ac:chgData name="Daub, Lukas G" userId="999bf1a1-f11d-461d-80c2-d68a471d7b7d" providerId="ADAL" clId="{EC9C178F-4994-4A3E-92BC-5CB2A166B389}" dt="2023-08-16T20:09:52.439" v="3850" actId="165"/>
          <ac:spMkLst>
            <pc:docMk/>
            <pc:sldMk cId="1014745709" sldId="8192"/>
            <ac:spMk id="17" creationId="{776EDF84-95F7-C49A-895A-0D08C9700795}"/>
          </ac:spMkLst>
        </pc:spChg>
        <pc:spChg chg="add mod topLvl">
          <ac:chgData name="Daub, Lukas G" userId="999bf1a1-f11d-461d-80c2-d68a471d7b7d" providerId="ADAL" clId="{EC9C178F-4994-4A3E-92BC-5CB2A166B389}" dt="2023-08-16T20:09:48.087" v="3849" actId="165"/>
          <ac:spMkLst>
            <pc:docMk/>
            <pc:sldMk cId="1014745709" sldId="8192"/>
            <ac:spMk id="21" creationId="{1E8C9F05-CFA9-6CBD-9584-763D1784A0D3}"/>
          </ac:spMkLst>
        </pc:spChg>
        <pc:spChg chg="add mod topLvl">
          <ac:chgData name="Daub, Lukas G" userId="999bf1a1-f11d-461d-80c2-d68a471d7b7d" providerId="ADAL" clId="{EC9C178F-4994-4A3E-92BC-5CB2A166B389}" dt="2023-08-16T20:09:40.362" v="3848" actId="165"/>
          <ac:spMkLst>
            <pc:docMk/>
            <pc:sldMk cId="1014745709" sldId="8192"/>
            <ac:spMk id="23" creationId="{036D7D92-84E6-233F-68B8-912E082C89F4}"/>
          </ac:spMkLst>
        </pc:spChg>
        <pc:spChg chg="add mod topLvl">
          <ac:chgData name="Daub, Lukas G" userId="999bf1a1-f11d-461d-80c2-d68a471d7b7d" providerId="ADAL" clId="{EC9C178F-4994-4A3E-92BC-5CB2A166B389}" dt="2023-08-16T20:09:48.087" v="3849" actId="165"/>
          <ac:spMkLst>
            <pc:docMk/>
            <pc:sldMk cId="1014745709" sldId="8192"/>
            <ac:spMk id="27" creationId="{0EA43E0B-ABDB-3370-8816-28A86B22B5A9}"/>
          </ac:spMkLst>
        </pc:spChg>
        <pc:spChg chg="add mod topLvl">
          <ac:chgData name="Daub, Lukas G" userId="999bf1a1-f11d-461d-80c2-d68a471d7b7d" providerId="ADAL" clId="{EC9C178F-4994-4A3E-92BC-5CB2A166B389}" dt="2023-08-16T20:09:48.087" v="3849" actId="165"/>
          <ac:spMkLst>
            <pc:docMk/>
            <pc:sldMk cId="1014745709" sldId="8192"/>
            <ac:spMk id="31" creationId="{D45FE7CB-490A-FA36-10E7-E9CCA7EFDFD4}"/>
          </ac:spMkLst>
        </pc:spChg>
        <pc:spChg chg="add mod topLvl">
          <ac:chgData name="Daub, Lukas G" userId="999bf1a1-f11d-461d-80c2-d68a471d7b7d" providerId="ADAL" clId="{EC9C178F-4994-4A3E-92BC-5CB2A166B389}" dt="2023-08-16T20:09:40.362" v="3848" actId="165"/>
          <ac:spMkLst>
            <pc:docMk/>
            <pc:sldMk cId="1014745709" sldId="8192"/>
            <ac:spMk id="37" creationId="{E22034F9-B828-68FE-16FA-6E06EC1CB8D8}"/>
          </ac:spMkLst>
        </pc:spChg>
        <pc:spChg chg="add mod topLvl">
          <ac:chgData name="Daub, Lukas G" userId="999bf1a1-f11d-461d-80c2-d68a471d7b7d" providerId="ADAL" clId="{EC9C178F-4994-4A3E-92BC-5CB2A166B389}" dt="2023-08-16T20:09:40.362" v="3848" actId="165"/>
          <ac:spMkLst>
            <pc:docMk/>
            <pc:sldMk cId="1014745709" sldId="8192"/>
            <ac:spMk id="48" creationId="{B0C7B349-8CF7-B7EA-C72C-A0405344DFEA}"/>
          </ac:spMkLst>
        </pc:spChg>
        <pc:grpChg chg="add del mod">
          <ac:chgData name="Daub, Lukas G" userId="999bf1a1-f11d-461d-80c2-d68a471d7b7d" providerId="ADAL" clId="{EC9C178F-4994-4A3E-92BC-5CB2A166B389}" dt="2023-08-16T20:09:40.362" v="3848" actId="165"/>
          <ac:grpSpMkLst>
            <pc:docMk/>
            <pc:sldMk cId="1014745709" sldId="8192"/>
            <ac:grpSpMk id="50" creationId="{97130720-3390-C187-0CBA-28108FBED052}"/>
          </ac:grpSpMkLst>
        </pc:grpChg>
        <pc:grpChg chg="add del mod">
          <ac:chgData name="Daub, Lukas G" userId="999bf1a1-f11d-461d-80c2-d68a471d7b7d" providerId="ADAL" clId="{EC9C178F-4994-4A3E-92BC-5CB2A166B389}" dt="2023-08-16T20:09:48.087" v="3849" actId="165"/>
          <ac:grpSpMkLst>
            <pc:docMk/>
            <pc:sldMk cId="1014745709" sldId="8192"/>
            <ac:grpSpMk id="51" creationId="{F718E44A-77A3-7C7A-1A1D-3096A223E86D}"/>
          </ac:grpSpMkLst>
        </pc:grpChg>
        <pc:grpChg chg="add del mod">
          <ac:chgData name="Daub, Lukas G" userId="999bf1a1-f11d-461d-80c2-d68a471d7b7d" providerId="ADAL" clId="{EC9C178F-4994-4A3E-92BC-5CB2A166B389}" dt="2023-08-16T20:09:52.439" v="3850" actId="165"/>
          <ac:grpSpMkLst>
            <pc:docMk/>
            <pc:sldMk cId="1014745709" sldId="8192"/>
            <ac:grpSpMk id="52" creationId="{26A2C614-99E6-C2E9-B3CD-712C26B906FB}"/>
          </ac:grpSpMkLst>
        </pc:grpChg>
        <pc:picChg chg="del mod">
          <ac:chgData name="Daub, Lukas G" userId="999bf1a1-f11d-461d-80c2-d68a471d7b7d" providerId="ADAL" clId="{EC9C178F-4994-4A3E-92BC-5CB2A166B389}" dt="2023-08-16T04:52:14.606" v="689" actId="21"/>
          <ac:picMkLst>
            <pc:docMk/>
            <pc:sldMk cId="1014745709" sldId="8192"/>
            <ac:picMk id="4" creationId="{9F57B42E-FF30-2028-6C9E-0BD7EE4BD1A6}"/>
          </ac:picMkLst>
        </pc:picChg>
        <pc:picChg chg="del">
          <ac:chgData name="Daub, Lukas G" userId="999bf1a1-f11d-461d-80c2-d68a471d7b7d" providerId="ADAL" clId="{EC9C178F-4994-4A3E-92BC-5CB2A166B389}" dt="2023-08-16T04:52:14.606" v="689" actId="21"/>
          <ac:picMkLst>
            <pc:docMk/>
            <pc:sldMk cId="1014745709" sldId="8192"/>
            <ac:picMk id="6" creationId="{9D5163F0-9B7F-DA47-638B-1998E94D16BF}"/>
          </ac:picMkLst>
        </pc:picChg>
        <pc:picChg chg="del mod">
          <ac:chgData name="Daub, Lukas G" userId="999bf1a1-f11d-461d-80c2-d68a471d7b7d" providerId="ADAL" clId="{EC9C178F-4994-4A3E-92BC-5CB2A166B389}" dt="2023-08-16T04:52:14.606" v="689" actId="21"/>
          <ac:picMkLst>
            <pc:docMk/>
            <pc:sldMk cId="1014745709" sldId="8192"/>
            <ac:picMk id="11" creationId="{1BFB7545-CAE8-5652-8E9D-F2821E9FDF32}"/>
          </ac:picMkLst>
        </pc:picChg>
        <pc:picChg chg="del mod">
          <ac:chgData name="Daub, Lukas G" userId="999bf1a1-f11d-461d-80c2-d68a471d7b7d" providerId="ADAL" clId="{EC9C178F-4994-4A3E-92BC-5CB2A166B389}" dt="2023-08-16T05:14:33.138" v="2563" actId="478"/>
          <ac:picMkLst>
            <pc:docMk/>
            <pc:sldMk cId="1014745709" sldId="8192"/>
            <ac:picMk id="13" creationId="{14952A6B-996F-6339-1CFB-75803010FF9E}"/>
          </ac:picMkLst>
        </pc:picChg>
        <pc:picChg chg="mod topLvl">
          <ac:chgData name="Daub, Lukas G" userId="999bf1a1-f11d-461d-80c2-d68a471d7b7d" providerId="ADAL" clId="{EC9C178F-4994-4A3E-92BC-5CB2A166B389}" dt="2023-08-16T20:10:41.558" v="3854" actId="208"/>
          <ac:picMkLst>
            <pc:docMk/>
            <pc:sldMk cId="1014745709" sldId="8192"/>
            <ac:picMk id="14" creationId="{221640D4-E9DA-47DC-77B5-FE61FCAD18A1}"/>
          </ac:picMkLst>
        </pc:picChg>
        <pc:picChg chg="del mod">
          <ac:chgData name="Daub, Lukas G" userId="999bf1a1-f11d-461d-80c2-d68a471d7b7d" providerId="ADAL" clId="{EC9C178F-4994-4A3E-92BC-5CB2A166B389}" dt="2023-08-16T04:52:14.606" v="689" actId="21"/>
          <ac:picMkLst>
            <pc:docMk/>
            <pc:sldMk cId="1014745709" sldId="8192"/>
            <ac:picMk id="18" creationId="{B75E8A3C-F323-2D4D-502B-6E87B4C77EA0}"/>
          </ac:picMkLst>
        </pc:picChg>
        <pc:picChg chg="del">
          <ac:chgData name="Daub, Lukas G" userId="999bf1a1-f11d-461d-80c2-d68a471d7b7d" providerId="ADAL" clId="{EC9C178F-4994-4A3E-92BC-5CB2A166B389}" dt="2023-08-16T04:52:14.606" v="689" actId="21"/>
          <ac:picMkLst>
            <pc:docMk/>
            <pc:sldMk cId="1014745709" sldId="8192"/>
            <ac:picMk id="20" creationId="{31779303-017A-EED2-4F39-35E6D5A890E7}"/>
          </ac:picMkLst>
        </pc:picChg>
        <pc:picChg chg="mod topLvl">
          <ac:chgData name="Daub, Lukas G" userId="999bf1a1-f11d-461d-80c2-d68a471d7b7d" providerId="ADAL" clId="{EC9C178F-4994-4A3E-92BC-5CB2A166B389}" dt="2023-08-16T20:10:34.030" v="3853" actId="208"/>
          <ac:picMkLst>
            <pc:docMk/>
            <pc:sldMk cId="1014745709" sldId="8192"/>
            <ac:picMk id="24" creationId="{7F530B18-DA5A-472F-3A58-DFDE1DF23473}"/>
          </ac:picMkLst>
        </pc:picChg>
        <pc:picChg chg="del">
          <ac:chgData name="Daub, Lukas G" userId="999bf1a1-f11d-461d-80c2-d68a471d7b7d" providerId="ADAL" clId="{EC9C178F-4994-4A3E-92BC-5CB2A166B389}" dt="2023-08-16T04:52:14.606" v="689" actId="21"/>
          <ac:picMkLst>
            <pc:docMk/>
            <pc:sldMk cId="1014745709" sldId="8192"/>
            <ac:picMk id="26" creationId="{DBF3CC4A-0F64-2F86-9EAF-A9AD4E9F6B5D}"/>
          </ac:picMkLst>
        </pc:picChg>
        <pc:picChg chg="mod topLvl">
          <ac:chgData name="Daub, Lukas G" userId="999bf1a1-f11d-461d-80c2-d68a471d7b7d" providerId="ADAL" clId="{EC9C178F-4994-4A3E-92BC-5CB2A166B389}" dt="2023-08-16T20:10:34.030" v="3853" actId="208"/>
          <ac:picMkLst>
            <pc:docMk/>
            <pc:sldMk cId="1014745709" sldId="8192"/>
            <ac:picMk id="28" creationId="{A4A36925-5BB5-8A5B-E8FB-7E6E0F7437C1}"/>
          </ac:picMkLst>
        </pc:picChg>
        <pc:picChg chg="del mod">
          <ac:chgData name="Daub, Lukas G" userId="999bf1a1-f11d-461d-80c2-d68a471d7b7d" providerId="ADAL" clId="{EC9C178F-4994-4A3E-92BC-5CB2A166B389}" dt="2023-08-16T04:52:14.606" v="689" actId="21"/>
          <ac:picMkLst>
            <pc:docMk/>
            <pc:sldMk cId="1014745709" sldId="8192"/>
            <ac:picMk id="30" creationId="{658AB6C3-9519-2387-B9B2-127A776EE142}"/>
          </ac:picMkLst>
        </pc:picChg>
        <pc:picChg chg="del mod">
          <ac:chgData name="Daub, Lukas G" userId="999bf1a1-f11d-461d-80c2-d68a471d7b7d" providerId="ADAL" clId="{EC9C178F-4994-4A3E-92BC-5CB2A166B389}" dt="2023-08-16T04:52:14.606" v="689" actId="21"/>
          <ac:picMkLst>
            <pc:docMk/>
            <pc:sldMk cId="1014745709" sldId="8192"/>
            <ac:picMk id="32" creationId="{466C6A98-929D-3C50-975D-104D870BEACC}"/>
          </ac:picMkLst>
        </pc:picChg>
        <pc:picChg chg="del mod">
          <ac:chgData name="Daub, Lukas G" userId="999bf1a1-f11d-461d-80c2-d68a471d7b7d" providerId="ADAL" clId="{EC9C178F-4994-4A3E-92BC-5CB2A166B389}" dt="2023-08-16T04:52:14.606" v="689" actId="21"/>
          <ac:picMkLst>
            <pc:docMk/>
            <pc:sldMk cId="1014745709" sldId="8192"/>
            <ac:picMk id="34" creationId="{16461427-27CE-D795-B658-4FF82A2908E1}"/>
          </ac:picMkLst>
        </pc:picChg>
        <pc:picChg chg="add mod topLvl">
          <ac:chgData name="Daub, Lukas G" userId="999bf1a1-f11d-461d-80c2-d68a471d7b7d" providerId="ADAL" clId="{EC9C178F-4994-4A3E-92BC-5CB2A166B389}" dt="2023-08-16T20:10:41.558" v="3854" actId="208"/>
          <ac:picMkLst>
            <pc:docMk/>
            <pc:sldMk cId="1014745709" sldId="8192"/>
            <ac:picMk id="35" creationId="{896E05F3-7071-182B-72A5-3753F29CE653}"/>
          </ac:picMkLst>
        </pc:picChg>
        <pc:picChg chg="del mod">
          <ac:chgData name="Daub, Lukas G" userId="999bf1a1-f11d-461d-80c2-d68a471d7b7d" providerId="ADAL" clId="{EC9C178F-4994-4A3E-92BC-5CB2A166B389}" dt="2023-08-16T04:52:14.606" v="689" actId="21"/>
          <ac:picMkLst>
            <pc:docMk/>
            <pc:sldMk cId="1014745709" sldId="8192"/>
            <ac:picMk id="36" creationId="{81AEDB4B-92CC-569C-D757-AAC5F9D55830}"/>
          </ac:picMkLst>
        </pc:picChg>
        <pc:picChg chg="del mod">
          <ac:chgData name="Daub, Lukas G" userId="999bf1a1-f11d-461d-80c2-d68a471d7b7d" providerId="ADAL" clId="{EC9C178F-4994-4A3E-92BC-5CB2A166B389}" dt="2023-08-16T04:52:28.731" v="691" actId="21"/>
          <ac:picMkLst>
            <pc:docMk/>
            <pc:sldMk cId="1014745709" sldId="8192"/>
            <ac:picMk id="38" creationId="{17EEB179-F57A-7D38-18CE-52C10D9AADDD}"/>
          </ac:picMkLst>
        </pc:picChg>
        <pc:picChg chg="mod topLvl">
          <ac:chgData name="Daub, Lukas G" userId="999bf1a1-f11d-461d-80c2-d68a471d7b7d" providerId="ADAL" clId="{EC9C178F-4994-4A3E-92BC-5CB2A166B389}" dt="2023-08-16T20:10:20.168" v="3852" actId="14861"/>
          <ac:picMkLst>
            <pc:docMk/>
            <pc:sldMk cId="1014745709" sldId="8192"/>
            <ac:picMk id="39" creationId="{C97D5ACE-A248-1A3A-559E-E0FBCC4920CF}"/>
          </ac:picMkLst>
        </pc:picChg>
        <pc:picChg chg="mod topLvl">
          <ac:chgData name="Daub, Lukas G" userId="999bf1a1-f11d-461d-80c2-d68a471d7b7d" providerId="ADAL" clId="{EC9C178F-4994-4A3E-92BC-5CB2A166B389}" dt="2023-08-16T20:10:20.168" v="3852" actId="14861"/>
          <ac:picMkLst>
            <pc:docMk/>
            <pc:sldMk cId="1014745709" sldId="8192"/>
            <ac:picMk id="41" creationId="{4EC7A296-2C82-C2A0-B006-E04D550E6585}"/>
          </ac:picMkLst>
        </pc:picChg>
        <pc:picChg chg="mod topLvl">
          <ac:chgData name="Daub, Lukas G" userId="999bf1a1-f11d-461d-80c2-d68a471d7b7d" providerId="ADAL" clId="{EC9C178F-4994-4A3E-92BC-5CB2A166B389}" dt="2023-08-16T20:10:34.030" v="3853" actId="208"/>
          <ac:picMkLst>
            <pc:docMk/>
            <pc:sldMk cId="1014745709" sldId="8192"/>
            <ac:picMk id="42" creationId="{1E3B14EC-764A-D93B-5AA6-4B802DE8EF47}"/>
          </ac:picMkLst>
        </pc:picChg>
        <pc:picChg chg="add mod topLvl">
          <ac:chgData name="Daub, Lukas G" userId="999bf1a1-f11d-461d-80c2-d68a471d7b7d" providerId="ADAL" clId="{EC9C178F-4994-4A3E-92BC-5CB2A166B389}" dt="2023-08-16T20:10:41.558" v="3854" actId="208"/>
          <ac:picMkLst>
            <pc:docMk/>
            <pc:sldMk cId="1014745709" sldId="8192"/>
            <ac:picMk id="47" creationId="{DB7CC890-0C0C-34D3-2363-37411207EEB1}"/>
          </ac:picMkLst>
        </pc:picChg>
        <pc:picChg chg="add mod ord">
          <ac:chgData name="Daub, Lukas G" userId="999bf1a1-f11d-461d-80c2-d68a471d7b7d" providerId="ADAL" clId="{EC9C178F-4994-4A3E-92BC-5CB2A166B389}" dt="2023-08-16T05:14:48.855" v="2565" actId="167"/>
          <ac:picMkLst>
            <pc:docMk/>
            <pc:sldMk cId="1014745709" sldId="8192"/>
            <ac:picMk id="53" creationId="{6A799EF6-996B-AA7D-29C1-4689BA5A81D6}"/>
          </ac:picMkLst>
        </pc:picChg>
        <pc:picChg chg="mod topLvl">
          <ac:chgData name="Daub, Lukas G" userId="999bf1a1-f11d-461d-80c2-d68a471d7b7d" providerId="ADAL" clId="{EC9C178F-4994-4A3E-92BC-5CB2A166B389}" dt="2023-08-16T20:10:20.168" v="3852" actId="14861"/>
          <ac:picMkLst>
            <pc:docMk/>
            <pc:sldMk cId="1014745709" sldId="8192"/>
            <ac:picMk id="3074" creationId="{967465FA-C530-5A8B-8604-470C9B00BC07}"/>
          </ac:picMkLst>
        </pc:picChg>
        <pc:cxnChg chg="mod topLvl">
          <ac:chgData name="Daub, Lukas G" userId="999bf1a1-f11d-461d-80c2-d68a471d7b7d" providerId="ADAL" clId="{EC9C178F-4994-4A3E-92BC-5CB2A166B389}" dt="2023-08-16T20:09:52.439" v="3850" actId="165"/>
          <ac:cxnSpMkLst>
            <pc:docMk/>
            <pc:sldMk cId="1014745709" sldId="8192"/>
            <ac:cxnSpMk id="5" creationId="{ADF63A8C-ECB2-33BA-10CF-C38A416402A8}"/>
          </ac:cxnSpMkLst>
        </pc:cxnChg>
        <pc:cxnChg chg="add mod topLvl">
          <ac:chgData name="Daub, Lukas G" userId="999bf1a1-f11d-461d-80c2-d68a471d7b7d" providerId="ADAL" clId="{EC9C178F-4994-4A3E-92BC-5CB2A166B389}" dt="2023-08-16T20:09:52.439" v="3850" actId="165"/>
          <ac:cxnSpMkLst>
            <pc:docMk/>
            <pc:sldMk cId="1014745709" sldId="8192"/>
            <ac:cxnSpMk id="12" creationId="{D639C092-1648-8C39-F74E-67F2237F250D}"/>
          </ac:cxnSpMkLst>
        </pc:cxnChg>
        <pc:cxnChg chg="add del mod">
          <ac:chgData name="Daub, Lukas G" userId="999bf1a1-f11d-461d-80c2-d68a471d7b7d" providerId="ADAL" clId="{EC9C178F-4994-4A3E-92BC-5CB2A166B389}" dt="2023-08-16T04:52:28.731" v="691" actId="21"/>
          <ac:cxnSpMkLst>
            <pc:docMk/>
            <pc:sldMk cId="1014745709" sldId="8192"/>
            <ac:cxnSpMk id="16" creationId="{CC618E9D-50B9-9244-8C6F-E33588C8117A}"/>
          </ac:cxnSpMkLst>
        </pc:cxnChg>
        <pc:cxnChg chg="mod topLvl">
          <ac:chgData name="Daub, Lukas G" userId="999bf1a1-f11d-461d-80c2-d68a471d7b7d" providerId="ADAL" clId="{EC9C178F-4994-4A3E-92BC-5CB2A166B389}" dt="2023-08-16T20:09:52.439" v="3850" actId="165"/>
          <ac:cxnSpMkLst>
            <pc:docMk/>
            <pc:sldMk cId="1014745709" sldId="8192"/>
            <ac:cxnSpMk id="19" creationId="{3B546559-2B32-B7BB-F01A-6D4A2B254CD1}"/>
          </ac:cxnSpMkLst>
        </pc:cxnChg>
        <pc:cxnChg chg="add del mod">
          <ac:chgData name="Daub, Lukas G" userId="999bf1a1-f11d-461d-80c2-d68a471d7b7d" providerId="ADAL" clId="{EC9C178F-4994-4A3E-92BC-5CB2A166B389}" dt="2023-08-16T04:52:14.606" v="689" actId="21"/>
          <ac:cxnSpMkLst>
            <pc:docMk/>
            <pc:sldMk cId="1014745709" sldId="8192"/>
            <ac:cxnSpMk id="22" creationId="{30B0EB50-E907-AABD-BA81-7F521E57A1F8}"/>
          </ac:cxnSpMkLst>
        </pc:cxnChg>
        <pc:cxnChg chg="add del mod">
          <ac:chgData name="Daub, Lukas G" userId="999bf1a1-f11d-461d-80c2-d68a471d7b7d" providerId="ADAL" clId="{EC9C178F-4994-4A3E-92BC-5CB2A166B389}" dt="2023-08-16T04:52:14.606" v="689" actId="21"/>
          <ac:cxnSpMkLst>
            <pc:docMk/>
            <pc:sldMk cId="1014745709" sldId="8192"/>
            <ac:cxnSpMk id="25" creationId="{D365E16C-0B2D-1112-B466-44D72C9E5D45}"/>
          </ac:cxnSpMkLst>
        </pc:cxnChg>
        <pc:cxnChg chg="add del mod">
          <ac:chgData name="Daub, Lukas G" userId="999bf1a1-f11d-461d-80c2-d68a471d7b7d" providerId="ADAL" clId="{EC9C178F-4994-4A3E-92BC-5CB2A166B389}" dt="2023-08-16T04:52:14.606" v="689" actId="21"/>
          <ac:cxnSpMkLst>
            <pc:docMk/>
            <pc:sldMk cId="1014745709" sldId="8192"/>
            <ac:cxnSpMk id="29" creationId="{DCC6C23E-7129-5849-44D2-47E08D4A9AF6}"/>
          </ac:cxnSpMkLst>
        </pc:cxnChg>
        <pc:cxnChg chg="add del mod">
          <ac:chgData name="Daub, Lukas G" userId="999bf1a1-f11d-461d-80c2-d68a471d7b7d" providerId="ADAL" clId="{EC9C178F-4994-4A3E-92BC-5CB2A166B389}" dt="2023-08-16T04:52:14.606" v="689" actId="21"/>
          <ac:cxnSpMkLst>
            <pc:docMk/>
            <pc:sldMk cId="1014745709" sldId="8192"/>
            <ac:cxnSpMk id="33" creationId="{48BC530C-3937-4EF8-A3E6-D91A22D6A069}"/>
          </ac:cxnSpMkLst>
        </pc:cxnChg>
        <pc:cxnChg chg="add mod topLvl">
          <ac:chgData name="Daub, Lukas G" userId="999bf1a1-f11d-461d-80c2-d68a471d7b7d" providerId="ADAL" clId="{EC9C178F-4994-4A3E-92BC-5CB2A166B389}" dt="2023-08-16T20:09:40.362" v="3848" actId="165"/>
          <ac:cxnSpMkLst>
            <pc:docMk/>
            <pc:sldMk cId="1014745709" sldId="8192"/>
            <ac:cxnSpMk id="40" creationId="{D837F86B-0ED9-A453-B9D2-3E18B1F8D6AF}"/>
          </ac:cxnSpMkLst>
        </pc:cxnChg>
        <pc:cxnChg chg="add mod topLvl">
          <ac:chgData name="Daub, Lukas G" userId="999bf1a1-f11d-461d-80c2-d68a471d7b7d" providerId="ADAL" clId="{EC9C178F-4994-4A3E-92BC-5CB2A166B389}" dt="2023-08-16T20:09:48.087" v="3849" actId="165"/>
          <ac:cxnSpMkLst>
            <pc:docMk/>
            <pc:sldMk cId="1014745709" sldId="8192"/>
            <ac:cxnSpMk id="43" creationId="{0AC4B5EC-F4F6-F5E6-0404-7271B7F687C8}"/>
          </ac:cxnSpMkLst>
        </pc:cxnChg>
        <pc:cxnChg chg="add mod topLvl">
          <ac:chgData name="Daub, Lukas G" userId="999bf1a1-f11d-461d-80c2-d68a471d7b7d" providerId="ADAL" clId="{EC9C178F-4994-4A3E-92BC-5CB2A166B389}" dt="2023-08-16T20:09:40.362" v="3848" actId="165"/>
          <ac:cxnSpMkLst>
            <pc:docMk/>
            <pc:sldMk cId="1014745709" sldId="8192"/>
            <ac:cxnSpMk id="44" creationId="{7D0BAD85-E2B3-709F-9628-83A7A10C1BB7}"/>
          </ac:cxnSpMkLst>
        </pc:cxnChg>
        <pc:cxnChg chg="add mod topLvl">
          <ac:chgData name="Daub, Lukas G" userId="999bf1a1-f11d-461d-80c2-d68a471d7b7d" providerId="ADAL" clId="{EC9C178F-4994-4A3E-92BC-5CB2A166B389}" dt="2023-08-16T20:09:48.087" v="3849" actId="165"/>
          <ac:cxnSpMkLst>
            <pc:docMk/>
            <pc:sldMk cId="1014745709" sldId="8192"/>
            <ac:cxnSpMk id="45" creationId="{6F756C3C-AE23-87D3-CAB0-C96F8FAB3FA7}"/>
          </ac:cxnSpMkLst>
        </pc:cxnChg>
        <pc:cxnChg chg="add mod topLvl">
          <ac:chgData name="Daub, Lukas G" userId="999bf1a1-f11d-461d-80c2-d68a471d7b7d" providerId="ADAL" clId="{EC9C178F-4994-4A3E-92BC-5CB2A166B389}" dt="2023-08-16T20:09:48.087" v="3849" actId="165"/>
          <ac:cxnSpMkLst>
            <pc:docMk/>
            <pc:sldMk cId="1014745709" sldId="8192"/>
            <ac:cxnSpMk id="46" creationId="{1A8F3EAD-63D2-FC98-A1B3-9E7614E6C466}"/>
          </ac:cxnSpMkLst>
        </pc:cxnChg>
        <pc:cxnChg chg="add mod topLvl">
          <ac:chgData name="Daub, Lukas G" userId="999bf1a1-f11d-461d-80c2-d68a471d7b7d" providerId="ADAL" clId="{EC9C178F-4994-4A3E-92BC-5CB2A166B389}" dt="2023-08-16T20:09:40.362" v="3848" actId="165"/>
          <ac:cxnSpMkLst>
            <pc:docMk/>
            <pc:sldMk cId="1014745709" sldId="8192"/>
            <ac:cxnSpMk id="49" creationId="{4B87094D-1CAA-F350-183E-78879259E6AB}"/>
          </ac:cxnSpMkLst>
        </pc:cxnChg>
      </pc:sldChg>
      <pc:sldChg chg="addSp delSp modSp new del mod">
        <pc:chgData name="Daub, Lukas G" userId="999bf1a1-f11d-461d-80c2-d68a471d7b7d" providerId="ADAL" clId="{EC9C178F-4994-4A3E-92BC-5CB2A166B389}" dt="2023-08-16T05:10:45.170" v="2103" actId="47"/>
        <pc:sldMkLst>
          <pc:docMk/>
          <pc:sldMk cId="4285251535" sldId="8193"/>
        </pc:sldMkLst>
        <pc:picChg chg="add del mod">
          <ac:chgData name="Daub, Lukas G" userId="999bf1a1-f11d-461d-80c2-d68a471d7b7d" providerId="ADAL" clId="{EC9C178F-4994-4A3E-92BC-5CB2A166B389}" dt="2023-08-16T04:57:03.735" v="1325" actId="21"/>
          <ac:picMkLst>
            <pc:docMk/>
            <pc:sldMk cId="4285251535" sldId="8193"/>
            <ac:picMk id="4" creationId="{FA392677-877F-AC42-9FF3-FD7EE67A3092}"/>
          </ac:picMkLst>
        </pc:picChg>
        <pc:picChg chg="add del mod">
          <ac:chgData name="Daub, Lukas G" userId="999bf1a1-f11d-461d-80c2-d68a471d7b7d" providerId="ADAL" clId="{EC9C178F-4994-4A3E-92BC-5CB2A166B389}" dt="2023-08-16T05:08:06.266" v="1949" actId="21"/>
          <ac:picMkLst>
            <pc:docMk/>
            <pc:sldMk cId="4285251535" sldId="8193"/>
            <ac:picMk id="5" creationId="{1D8736DB-EC71-328A-E08A-E10F35A1AB40}"/>
          </ac:picMkLst>
        </pc:picChg>
        <pc:picChg chg="add del mod">
          <ac:chgData name="Daub, Lukas G" userId="999bf1a1-f11d-461d-80c2-d68a471d7b7d" providerId="ADAL" clId="{EC9C178F-4994-4A3E-92BC-5CB2A166B389}" dt="2023-08-16T05:08:41.570" v="1990" actId="21"/>
          <ac:picMkLst>
            <pc:docMk/>
            <pc:sldMk cId="4285251535" sldId="8193"/>
            <ac:picMk id="6" creationId="{CDA488D7-A0E7-E9FE-B16B-11C316106BB4}"/>
          </ac:picMkLst>
        </pc:picChg>
        <pc:picChg chg="add del mod">
          <ac:chgData name="Daub, Lukas G" userId="999bf1a1-f11d-461d-80c2-d68a471d7b7d" providerId="ADAL" clId="{EC9C178F-4994-4A3E-92BC-5CB2A166B389}" dt="2023-08-16T05:09:01.844" v="2019" actId="21"/>
          <ac:picMkLst>
            <pc:docMk/>
            <pc:sldMk cId="4285251535" sldId="8193"/>
            <ac:picMk id="7" creationId="{39251608-BBDC-4ED8-20D3-B2A1471F8F95}"/>
          </ac:picMkLst>
        </pc:picChg>
        <pc:picChg chg="add del mod">
          <ac:chgData name="Daub, Lukas G" userId="999bf1a1-f11d-461d-80c2-d68a471d7b7d" providerId="ADAL" clId="{EC9C178F-4994-4A3E-92BC-5CB2A166B389}" dt="2023-08-16T05:06:09.136" v="1850" actId="21"/>
          <ac:picMkLst>
            <pc:docMk/>
            <pc:sldMk cId="4285251535" sldId="8193"/>
            <ac:picMk id="8" creationId="{CBF1AF9F-98B7-6191-C617-9929B84E835B}"/>
          </ac:picMkLst>
        </pc:picChg>
        <pc:picChg chg="add del mod">
          <ac:chgData name="Daub, Lukas G" userId="999bf1a1-f11d-461d-80c2-d68a471d7b7d" providerId="ADAL" clId="{EC9C178F-4994-4A3E-92BC-5CB2A166B389}" dt="2023-08-16T05:09:37.194" v="2064" actId="21"/>
          <ac:picMkLst>
            <pc:docMk/>
            <pc:sldMk cId="4285251535" sldId="8193"/>
            <ac:picMk id="9" creationId="{4F96BA9F-D5DF-BBC6-8A35-7933FAD8E6C2}"/>
          </ac:picMkLst>
        </pc:picChg>
        <pc:picChg chg="add del mod">
          <ac:chgData name="Daub, Lukas G" userId="999bf1a1-f11d-461d-80c2-d68a471d7b7d" providerId="ADAL" clId="{EC9C178F-4994-4A3E-92BC-5CB2A166B389}" dt="2023-08-16T05:02:40.339" v="1667" actId="21"/>
          <ac:picMkLst>
            <pc:docMk/>
            <pc:sldMk cId="4285251535" sldId="8193"/>
            <ac:picMk id="10" creationId="{A69E6B62-681B-0490-5FED-3570FE8DF489}"/>
          </ac:picMkLst>
        </pc:picChg>
        <pc:picChg chg="add del mod">
          <ac:chgData name="Daub, Lukas G" userId="999bf1a1-f11d-461d-80c2-d68a471d7b7d" providerId="ADAL" clId="{EC9C178F-4994-4A3E-92BC-5CB2A166B389}" dt="2023-08-16T05:05:46.515" v="1843" actId="21"/>
          <ac:picMkLst>
            <pc:docMk/>
            <pc:sldMk cId="4285251535" sldId="8193"/>
            <ac:picMk id="11" creationId="{009D64F2-6B0F-E5A2-2219-F0E9B481229E}"/>
          </ac:picMkLst>
        </pc:picChg>
        <pc:picChg chg="add del mod">
          <ac:chgData name="Daub, Lukas G" userId="999bf1a1-f11d-461d-80c2-d68a471d7b7d" providerId="ADAL" clId="{EC9C178F-4994-4A3E-92BC-5CB2A166B389}" dt="2023-08-16T05:07:40.230" v="1910" actId="21"/>
          <ac:picMkLst>
            <pc:docMk/>
            <pc:sldMk cId="4285251535" sldId="8193"/>
            <ac:picMk id="12" creationId="{A9442BC2-B7B7-0FB9-9AEC-ED461CAA39CB}"/>
          </ac:picMkLst>
        </pc:picChg>
        <pc:picChg chg="add del mod">
          <ac:chgData name="Daub, Lukas G" userId="999bf1a1-f11d-461d-80c2-d68a471d7b7d" providerId="ADAL" clId="{EC9C178F-4994-4A3E-92BC-5CB2A166B389}" dt="2023-08-16T05:06:47.414" v="1877" actId="21"/>
          <ac:picMkLst>
            <pc:docMk/>
            <pc:sldMk cId="4285251535" sldId="8193"/>
            <ac:picMk id="13" creationId="{013535D7-E32F-0F82-F69F-832FB0879B17}"/>
          </ac:picMkLst>
        </pc:picChg>
        <pc:cxnChg chg="add mod">
          <ac:chgData name="Daub, Lukas G" userId="999bf1a1-f11d-461d-80c2-d68a471d7b7d" providerId="ADAL" clId="{EC9C178F-4994-4A3E-92BC-5CB2A166B389}" dt="2023-08-16T04:52:15.909" v="690"/>
          <ac:cxnSpMkLst>
            <pc:docMk/>
            <pc:sldMk cId="4285251535" sldId="8193"/>
            <ac:cxnSpMk id="14" creationId="{FF161E0D-793E-1C02-6404-AFE324B5B671}"/>
          </ac:cxnSpMkLst>
        </pc:cxnChg>
        <pc:cxnChg chg="add mod">
          <ac:chgData name="Daub, Lukas G" userId="999bf1a1-f11d-461d-80c2-d68a471d7b7d" providerId="ADAL" clId="{EC9C178F-4994-4A3E-92BC-5CB2A166B389}" dt="2023-08-16T04:52:15.909" v="690"/>
          <ac:cxnSpMkLst>
            <pc:docMk/>
            <pc:sldMk cId="4285251535" sldId="8193"/>
            <ac:cxnSpMk id="15" creationId="{8BEAAC07-49C2-F77E-75C3-1E4F0ED97F20}"/>
          </ac:cxnSpMkLst>
        </pc:cxnChg>
        <pc:cxnChg chg="add mod">
          <ac:chgData name="Daub, Lukas G" userId="999bf1a1-f11d-461d-80c2-d68a471d7b7d" providerId="ADAL" clId="{EC9C178F-4994-4A3E-92BC-5CB2A166B389}" dt="2023-08-16T04:52:15.909" v="690"/>
          <ac:cxnSpMkLst>
            <pc:docMk/>
            <pc:sldMk cId="4285251535" sldId="8193"/>
            <ac:cxnSpMk id="16" creationId="{1846DEC6-EA7E-47A7-2FAA-807E0A8DC4ED}"/>
          </ac:cxnSpMkLst>
        </pc:cxnChg>
        <pc:cxnChg chg="add mod">
          <ac:chgData name="Daub, Lukas G" userId="999bf1a1-f11d-461d-80c2-d68a471d7b7d" providerId="ADAL" clId="{EC9C178F-4994-4A3E-92BC-5CB2A166B389}" dt="2023-08-16T04:52:15.909" v="690"/>
          <ac:cxnSpMkLst>
            <pc:docMk/>
            <pc:sldMk cId="4285251535" sldId="8193"/>
            <ac:cxnSpMk id="17" creationId="{8DB7A4FD-4DC6-EC41-3C0E-A58D002260D6}"/>
          </ac:cxnSpMkLst>
        </pc:cxnChg>
      </pc:sldChg>
      <pc:sldChg chg="addSp delSp modSp add mod">
        <pc:chgData name="Daub, Lukas G" userId="999bf1a1-f11d-461d-80c2-d68a471d7b7d" providerId="ADAL" clId="{EC9C178F-4994-4A3E-92BC-5CB2A166B389}" dt="2023-08-16T20:11:15.131" v="3860" actId="14861"/>
        <pc:sldMkLst>
          <pc:docMk/>
          <pc:sldMk cId="552721858" sldId="8194"/>
        </pc:sldMkLst>
        <pc:spChg chg="mod topLvl">
          <ac:chgData name="Daub, Lukas G" userId="999bf1a1-f11d-461d-80c2-d68a471d7b7d" providerId="ADAL" clId="{EC9C178F-4994-4A3E-92BC-5CB2A166B389}" dt="2023-08-16T05:03:47.540" v="1717" actId="14100"/>
          <ac:spMkLst>
            <pc:docMk/>
            <pc:sldMk cId="552721858" sldId="8194"/>
            <ac:spMk id="3" creationId="{632AAE34-FC43-55DF-3DB7-5FBCCF354262}"/>
          </ac:spMkLst>
        </pc:spChg>
        <pc:spChg chg="mod topLvl">
          <ac:chgData name="Daub, Lukas G" userId="999bf1a1-f11d-461d-80c2-d68a471d7b7d" providerId="ADAL" clId="{EC9C178F-4994-4A3E-92BC-5CB2A166B389}" dt="2023-08-16T05:06:32.022" v="1871" actId="20577"/>
          <ac:spMkLst>
            <pc:docMk/>
            <pc:sldMk cId="552721858" sldId="8194"/>
            <ac:spMk id="7" creationId="{1A110392-5BB4-06B1-DC14-4AB01F0C3916}"/>
          </ac:spMkLst>
        </pc:spChg>
        <pc:spChg chg="mod topLvl">
          <ac:chgData name="Daub, Lukas G" userId="999bf1a1-f11d-461d-80c2-d68a471d7b7d" providerId="ADAL" clId="{EC9C178F-4994-4A3E-92BC-5CB2A166B389}" dt="2023-08-16T05:03:59.607" v="1748" actId="14100"/>
          <ac:spMkLst>
            <pc:docMk/>
            <pc:sldMk cId="552721858" sldId="8194"/>
            <ac:spMk id="17" creationId="{776EDF84-95F7-C49A-895A-0D08C9700795}"/>
          </ac:spMkLst>
        </pc:spChg>
        <pc:spChg chg="mod topLvl">
          <ac:chgData name="Daub, Lukas G" userId="999bf1a1-f11d-461d-80c2-d68a471d7b7d" providerId="ADAL" clId="{EC9C178F-4994-4A3E-92BC-5CB2A166B389}" dt="2023-08-16T05:07:36.473" v="1909" actId="20577"/>
          <ac:spMkLst>
            <pc:docMk/>
            <pc:sldMk cId="552721858" sldId="8194"/>
            <ac:spMk id="21" creationId="{1E8C9F05-CFA9-6CBD-9584-763D1784A0D3}"/>
          </ac:spMkLst>
        </pc:spChg>
        <pc:spChg chg="mod topLvl">
          <ac:chgData name="Daub, Lukas G" userId="999bf1a1-f11d-461d-80c2-d68a471d7b7d" providerId="ADAL" clId="{EC9C178F-4994-4A3E-92BC-5CB2A166B389}" dt="2023-08-16T05:09:31.301" v="2063" actId="14100"/>
          <ac:spMkLst>
            <pc:docMk/>
            <pc:sldMk cId="552721858" sldId="8194"/>
            <ac:spMk id="23" creationId="{036D7D92-84E6-233F-68B8-912E082C89F4}"/>
          </ac:spMkLst>
        </pc:spChg>
        <pc:spChg chg="mod topLvl">
          <ac:chgData name="Daub, Lukas G" userId="999bf1a1-f11d-461d-80c2-d68a471d7b7d" providerId="ADAL" clId="{EC9C178F-4994-4A3E-92BC-5CB2A166B389}" dt="2023-08-16T05:07:57.335" v="1947" actId="20577"/>
          <ac:spMkLst>
            <pc:docMk/>
            <pc:sldMk cId="552721858" sldId="8194"/>
            <ac:spMk id="27" creationId="{0EA43E0B-ABDB-3370-8816-28A86B22B5A9}"/>
          </ac:spMkLst>
        </pc:spChg>
        <pc:spChg chg="mod topLvl">
          <ac:chgData name="Daub, Lukas G" userId="999bf1a1-f11d-461d-80c2-d68a471d7b7d" providerId="ADAL" clId="{EC9C178F-4994-4A3E-92BC-5CB2A166B389}" dt="2023-08-16T05:08:38.693" v="1989" actId="20577"/>
          <ac:spMkLst>
            <pc:docMk/>
            <pc:sldMk cId="552721858" sldId="8194"/>
            <ac:spMk id="31" creationId="{D45FE7CB-490A-FA36-10E7-E9CCA7EFDFD4}"/>
          </ac:spMkLst>
        </pc:spChg>
        <pc:spChg chg="mod topLvl">
          <ac:chgData name="Daub, Lukas G" userId="999bf1a1-f11d-461d-80c2-d68a471d7b7d" providerId="ADAL" clId="{EC9C178F-4994-4A3E-92BC-5CB2A166B389}" dt="2023-08-16T05:08:58.827" v="2018" actId="20577"/>
          <ac:spMkLst>
            <pc:docMk/>
            <pc:sldMk cId="552721858" sldId="8194"/>
            <ac:spMk id="37" creationId="{E22034F9-B828-68FE-16FA-6E06EC1CB8D8}"/>
          </ac:spMkLst>
        </pc:spChg>
        <pc:spChg chg="mod topLvl">
          <ac:chgData name="Daub, Lukas G" userId="999bf1a1-f11d-461d-80c2-d68a471d7b7d" providerId="ADAL" clId="{EC9C178F-4994-4A3E-92BC-5CB2A166B389}" dt="2023-08-16T05:10:27.172" v="2102" actId="20577"/>
          <ac:spMkLst>
            <pc:docMk/>
            <pc:sldMk cId="552721858" sldId="8194"/>
            <ac:spMk id="48" creationId="{B0C7B349-8CF7-B7EA-C72C-A0405344DFEA}"/>
          </ac:spMkLst>
        </pc:spChg>
        <pc:grpChg chg="del">
          <ac:chgData name="Daub, Lukas G" userId="999bf1a1-f11d-461d-80c2-d68a471d7b7d" providerId="ADAL" clId="{EC9C178F-4994-4A3E-92BC-5CB2A166B389}" dt="2023-08-16T05:02:56.694" v="1671" actId="165"/>
          <ac:grpSpMkLst>
            <pc:docMk/>
            <pc:sldMk cId="552721858" sldId="8194"/>
            <ac:grpSpMk id="50" creationId="{97130720-3390-C187-0CBA-28108FBED052}"/>
          </ac:grpSpMkLst>
        </pc:grpChg>
        <pc:grpChg chg="del">
          <ac:chgData name="Daub, Lukas G" userId="999bf1a1-f11d-461d-80c2-d68a471d7b7d" providerId="ADAL" clId="{EC9C178F-4994-4A3E-92BC-5CB2A166B389}" dt="2023-08-16T05:02:52.357" v="1670" actId="165"/>
          <ac:grpSpMkLst>
            <pc:docMk/>
            <pc:sldMk cId="552721858" sldId="8194"/>
            <ac:grpSpMk id="51" creationId="{F718E44A-77A3-7C7A-1A1D-3096A223E86D}"/>
          </ac:grpSpMkLst>
        </pc:grpChg>
        <pc:grpChg chg="del">
          <ac:chgData name="Daub, Lukas G" userId="999bf1a1-f11d-461d-80c2-d68a471d7b7d" providerId="ADAL" clId="{EC9C178F-4994-4A3E-92BC-5CB2A166B389}" dt="2023-08-16T05:02:48.697" v="1669" actId="165"/>
          <ac:grpSpMkLst>
            <pc:docMk/>
            <pc:sldMk cId="552721858" sldId="8194"/>
            <ac:grpSpMk id="52" creationId="{26A2C614-99E6-C2E9-B3CD-712C26B906FB}"/>
          </ac:grpSpMkLst>
        </pc:grpChg>
        <pc:picChg chg="add del mod">
          <ac:chgData name="Daub, Lukas G" userId="999bf1a1-f11d-461d-80c2-d68a471d7b7d" providerId="ADAL" clId="{EC9C178F-4994-4A3E-92BC-5CB2A166B389}" dt="2023-08-16T05:03:05.997" v="1674" actId="21"/>
          <ac:picMkLst>
            <pc:docMk/>
            <pc:sldMk cId="552721858" sldId="8194"/>
            <ac:picMk id="4" creationId="{1C621E0F-BB0C-CB9F-02DC-652F985EDAD2}"/>
          </ac:picMkLst>
        </pc:picChg>
        <pc:picChg chg="add mod">
          <ac:chgData name="Daub, Lukas G" userId="999bf1a1-f11d-461d-80c2-d68a471d7b7d" providerId="ADAL" clId="{EC9C178F-4994-4A3E-92BC-5CB2A166B389}" dt="2023-08-16T20:10:55.124" v="3856" actId="14861"/>
          <ac:picMkLst>
            <pc:docMk/>
            <pc:sldMk cId="552721858" sldId="8194"/>
            <ac:picMk id="6" creationId="{787525EC-A11E-A815-44B4-A58B43920EEF}"/>
          </ac:picMkLst>
        </pc:picChg>
        <pc:picChg chg="add del mod">
          <ac:chgData name="Daub, Lukas G" userId="999bf1a1-f11d-461d-80c2-d68a471d7b7d" providerId="ADAL" clId="{EC9C178F-4994-4A3E-92BC-5CB2A166B389}" dt="2023-08-16T05:06:00.896" v="1847" actId="21"/>
          <ac:picMkLst>
            <pc:docMk/>
            <pc:sldMk cId="552721858" sldId="8194"/>
            <ac:picMk id="11" creationId="{2790E883-1007-5988-3CC8-2A50B42BB12A}"/>
          </ac:picMkLst>
        </pc:picChg>
        <pc:picChg chg="del">
          <ac:chgData name="Daub, Lukas G" userId="999bf1a1-f11d-461d-80c2-d68a471d7b7d" providerId="ADAL" clId="{EC9C178F-4994-4A3E-92BC-5CB2A166B389}" dt="2023-08-16T05:14:52.605" v="2566" actId="478"/>
          <ac:picMkLst>
            <pc:docMk/>
            <pc:sldMk cId="552721858" sldId="8194"/>
            <ac:picMk id="13" creationId="{14952A6B-996F-6339-1CFB-75803010FF9E}"/>
          </ac:picMkLst>
        </pc:picChg>
        <pc:picChg chg="del mod topLvl">
          <ac:chgData name="Daub, Lukas G" userId="999bf1a1-f11d-461d-80c2-d68a471d7b7d" providerId="ADAL" clId="{EC9C178F-4994-4A3E-92BC-5CB2A166B389}" dt="2023-08-16T05:09:09.857" v="2024" actId="478"/>
          <ac:picMkLst>
            <pc:docMk/>
            <pc:sldMk cId="552721858" sldId="8194"/>
            <ac:picMk id="14" creationId="{221640D4-E9DA-47DC-77B5-FE61FCAD18A1}"/>
          </ac:picMkLst>
        </pc:picChg>
        <pc:picChg chg="add mod">
          <ac:chgData name="Daub, Lukas G" userId="999bf1a1-f11d-461d-80c2-d68a471d7b7d" providerId="ADAL" clId="{EC9C178F-4994-4A3E-92BC-5CB2A166B389}" dt="2023-08-16T20:10:55.124" v="3856" actId="14861"/>
          <ac:picMkLst>
            <pc:docMk/>
            <pc:sldMk cId="552721858" sldId="8194"/>
            <ac:picMk id="15" creationId="{713271FC-690B-197D-ED63-2015EE46A803}"/>
          </ac:picMkLst>
        </pc:picChg>
        <pc:picChg chg="add del mod">
          <ac:chgData name="Daub, Lukas G" userId="999bf1a1-f11d-461d-80c2-d68a471d7b7d" providerId="ADAL" clId="{EC9C178F-4994-4A3E-92BC-5CB2A166B389}" dt="2023-08-16T05:06:39.957" v="1874" actId="21"/>
          <ac:picMkLst>
            <pc:docMk/>
            <pc:sldMk cId="552721858" sldId="8194"/>
            <ac:picMk id="16" creationId="{C21FABE3-7FEE-82AC-AAAB-E3D2876E35E2}"/>
          </ac:picMkLst>
        </pc:picChg>
        <pc:picChg chg="add mod">
          <ac:chgData name="Daub, Lukas G" userId="999bf1a1-f11d-461d-80c2-d68a471d7b7d" providerId="ADAL" clId="{EC9C178F-4994-4A3E-92BC-5CB2A166B389}" dt="2023-08-16T20:10:55.124" v="3856" actId="14861"/>
          <ac:picMkLst>
            <pc:docMk/>
            <pc:sldMk cId="552721858" sldId="8194"/>
            <ac:picMk id="18" creationId="{BCE9347E-49EF-EDC7-5926-8ADE865EABC5}"/>
          </ac:picMkLst>
        </pc:picChg>
        <pc:picChg chg="add del mod">
          <ac:chgData name="Daub, Lukas G" userId="999bf1a1-f11d-461d-80c2-d68a471d7b7d" providerId="ADAL" clId="{EC9C178F-4994-4A3E-92BC-5CB2A166B389}" dt="2023-08-16T05:06:56.035" v="1881" actId="21"/>
          <ac:picMkLst>
            <pc:docMk/>
            <pc:sldMk cId="552721858" sldId="8194"/>
            <ac:picMk id="20" creationId="{D014D350-77ED-1B07-0126-F281A0F14254}"/>
          </ac:picMkLst>
        </pc:picChg>
        <pc:picChg chg="add mod">
          <ac:chgData name="Daub, Lukas G" userId="999bf1a1-f11d-461d-80c2-d68a471d7b7d" providerId="ADAL" clId="{EC9C178F-4994-4A3E-92BC-5CB2A166B389}" dt="2023-08-16T20:11:04.165" v="3858" actId="14861"/>
          <ac:picMkLst>
            <pc:docMk/>
            <pc:sldMk cId="552721858" sldId="8194"/>
            <ac:picMk id="22" creationId="{A381D17E-5897-0BC4-05DA-E1D64AEBDCB1}"/>
          </ac:picMkLst>
        </pc:picChg>
        <pc:picChg chg="del mod topLvl">
          <ac:chgData name="Daub, Lukas G" userId="999bf1a1-f11d-461d-80c2-d68a471d7b7d" providerId="ADAL" clId="{EC9C178F-4994-4A3E-92BC-5CB2A166B389}" dt="2023-08-16T05:07:47.506" v="1915" actId="478"/>
          <ac:picMkLst>
            <pc:docMk/>
            <pc:sldMk cId="552721858" sldId="8194"/>
            <ac:picMk id="24" creationId="{7F530B18-DA5A-472F-3A58-DFDE1DF23473}"/>
          </ac:picMkLst>
        </pc:picChg>
        <pc:picChg chg="add del mod">
          <ac:chgData name="Daub, Lukas G" userId="999bf1a1-f11d-461d-80c2-d68a471d7b7d" providerId="ADAL" clId="{EC9C178F-4994-4A3E-92BC-5CB2A166B389}" dt="2023-08-16T05:07:46.564" v="1914" actId="21"/>
          <ac:picMkLst>
            <pc:docMk/>
            <pc:sldMk cId="552721858" sldId="8194"/>
            <ac:picMk id="25" creationId="{6AE2942F-9E34-53CF-C3BE-CA44F4709678}"/>
          </ac:picMkLst>
        </pc:picChg>
        <pc:picChg chg="add mod">
          <ac:chgData name="Daub, Lukas G" userId="999bf1a1-f11d-461d-80c2-d68a471d7b7d" providerId="ADAL" clId="{EC9C178F-4994-4A3E-92BC-5CB2A166B389}" dt="2023-08-16T20:11:04.165" v="3858" actId="14861"/>
          <ac:picMkLst>
            <pc:docMk/>
            <pc:sldMk cId="552721858" sldId="8194"/>
            <ac:picMk id="26" creationId="{D4E74FA8-CB8B-586E-4D89-B28F6618AE30}"/>
          </ac:picMkLst>
        </pc:picChg>
        <pc:picChg chg="del mod topLvl">
          <ac:chgData name="Daub, Lukas G" userId="999bf1a1-f11d-461d-80c2-d68a471d7b7d" providerId="ADAL" clId="{EC9C178F-4994-4A3E-92BC-5CB2A166B389}" dt="2023-08-16T05:08:15.140" v="1954" actId="478"/>
          <ac:picMkLst>
            <pc:docMk/>
            <pc:sldMk cId="552721858" sldId="8194"/>
            <ac:picMk id="28" creationId="{A4A36925-5BB5-8A5B-E8FB-7E6E0F7437C1}"/>
          </ac:picMkLst>
        </pc:picChg>
        <pc:picChg chg="add del mod">
          <ac:chgData name="Daub, Lukas G" userId="999bf1a1-f11d-461d-80c2-d68a471d7b7d" providerId="ADAL" clId="{EC9C178F-4994-4A3E-92BC-5CB2A166B389}" dt="2023-08-16T05:08:14.372" v="1953" actId="21"/>
          <ac:picMkLst>
            <pc:docMk/>
            <pc:sldMk cId="552721858" sldId="8194"/>
            <ac:picMk id="29" creationId="{0BF8DCF8-EF5A-837E-DF8D-9DF10A5FE151}"/>
          </ac:picMkLst>
        </pc:picChg>
        <pc:picChg chg="add mod">
          <ac:chgData name="Daub, Lukas G" userId="999bf1a1-f11d-461d-80c2-d68a471d7b7d" providerId="ADAL" clId="{EC9C178F-4994-4A3E-92BC-5CB2A166B389}" dt="2023-08-16T20:11:04.165" v="3858" actId="14861"/>
          <ac:picMkLst>
            <pc:docMk/>
            <pc:sldMk cId="552721858" sldId="8194"/>
            <ac:picMk id="30" creationId="{92FC485B-8B70-763E-2BEC-C6DE44E7B445}"/>
          </ac:picMkLst>
        </pc:picChg>
        <pc:picChg chg="add del mod">
          <ac:chgData name="Daub, Lukas G" userId="999bf1a1-f11d-461d-80c2-d68a471d7b7d" providerId="ADAL" clId="{EC9C178F-4994-4A3E-92BC-5CB2A166B389}" dt="2023-08-16T05:08:50.244" v="1996" actId="21"/>
          <ac:picMkLst>
            <pc:docMk/>
            <pc:sldMk cId="552721858" sldId="8194"/>
            <ac:picMk id="32" creationId="{579C9A08-2CCF-6C35-F364-EFDC321D2973}"/>
          </ac:picMkLst>
        </pc:picChg>
        <pc:picChg chg="add mod">
          <ac:chgData name="Daub, Lukas G" userId="999bf1a1-f11d-461d-80c2-d68a471d7b7d" providerId="ADAL" clId="{EC9C178F-4994-4A3E-92BC-5CB2A166B389}" dt="2023-08-16T20:11:15.131" v="3860" actId="14861"/>
          <ac:picMkLst>
            <pc:docMk/>
            <pc:sldMk cId="552721858" sldId="8194"/>
            <ac:picMk id="33" creationId="{A0EA6B45-1E28-D566-DC8B-BBF6D505DA06}"/>
          </ac:picMkLst>
        </pc:picChg>
        <pc:picChg chg="add del mod">
          <ac:chgData name="Daub, Lukas G" userId="999bf1a1-f11d-461d-80c2-d68a471d7b7d" providerId="ADAL" clId="{EC9C178F-4994-4A3E-92BC-5CB2A166B389}" dt="2023-08-16T05:09:09.008" v="2023" actId="21"/>
          <ac:picMkLst>
            <pc:docMk/>
            <pc:sldMk cId="552721858" sldId="8194"/>
            <ac:picMk id="34" creationId="{023E7A42-9875-AFF8-7370-9E4CB076E592}"/>
          </ac:picMkLst>
        </pc:picChg>
        <pc:picChg chg="del mod topLvl">
          <ac:chgData name="Daub, Lukas G" userId="999bf1a1-f11d-461d-80c2-d68a471d7b7d" providerId="ADAL" clId="{EC9C178F-4994-4A3E-92BC-5CB2A166B389}" dt="2023-08-16T05:08:50.795" v="1997" actId="478"/>
          <ac:picMkLst>
            <pc:docMk/>
            <pc:sldMk cId="552721858" sldId="8194"/>
            <ac:picMk id="35" creationId="{896E05F3-7071-182B-72A5-3753F29CE653}"/>
          </ac:picMkLst>
        </pc:picChg>
        <pc:picChg chg="add mod">
          <ac:chgData name="Daub, Lukas G" userId="999bf1a1-f11d-461d-80c2-d68a471d7b7d" providerId="ADAL" clId="{EC9C178F-4994-4A3E-92BC-5CB2A166B389}" dt="2023-08-16T20:11:15.131" v="3860" actId="14861"/>
          <ac:picMkLst>
            <pc:docMk/>
            <pc:sldMk cId="552721858" sldId="8194"/>
            <ac:picMk id="36" creationId="{8283E29A-261E-4544-1309-4CC203CEB9C6}"/>
          </ac:picMkLst>
        </pc:picChg>
        <pc:picChg chg="add del mod">
          <ac:chgData name="Daub, Lukas G" userId="999bf1a1-f11d-461d-80c2-d68a471d7b7d" providerId="ADAL" clId="{EC9C178F-4994-4A3E-92BC-5CB2A166B389}" dt="2023-08-16T05:09:44.092" v="2068" actId="21"/>
          <ac:picMkLst>
            <pc:docMk/>
            <pc:sldMk cId="552721858" sldId="8194"/>
            <ac:picMk id="38" creationId="{B9FC4717-0E68-E7AF-C683-9A31EAF06F36}"/>
          </ac:picMkLst>
        </pc:picChg>
        <pc:picChg chg="del mod topLvl">
          <ac:chgData name="Daub, Lukas G" userId="999bf1a1-f11d-461d-80c2-d68a471d7b7d" providerId="ADAL" clId="{EC9C178F-4994-4A3E-92BC-5CB2A166B389}" dt="2023-08-16T05:06:02.278" v="1848" actId="478"/>
          <ac:picMkLst>
            <pc:docMk/>
            <pc:sldMk cId="552721858" sldId="8194"/>
            <ac:picMk id="39" creationId="{C97D5ACE-A248-1A3A-559E-E0FBCC4920CF}"/>
          </ac:picMkLst>
        </pc:picChg>
        <pc:picChg chg="del mod topLvl">
          <ac:chgData name="Daub, Lukas G" userId="999bf1a1-f11d-461d-80c2-d68a471d7b7d" providerId="ADAL" clId="{EC9C178F-4994-4A3E-92BC-5CB2A166B389}" dt="2023-08-16T05:03:06.689" v="1675" actId="478"/>
          <ac:picMkLst>
            <pc:docMk/>
            <pc:sldMk cId="552721858" sldId="8194"/>
            <ac:picMk id="41" creationId="{4EC7A296-2C82-C2A0-B006-E04D550E6585}"/>
          </ac:picMkLst>
        </pc:picChg>
        <pc:picChg chg="del mod topLvl">
          <ac:chgData name="Daub, Lukas G" userId="999bf1a1-f11d-461d-80c2-d68a471d7b7d" providerId="ADAL" clId="{EC9C178F-4994-4A3E-92BC-5CB2A166B389}" dt="2023-08-16T05:06:56.795" v="1882" actId="478"/>
          <ac:picMkLst>
            <pc:docMk/>
            <pc:sldMk cId="552721858" sldId="8194"/>
            <ac:picMk id="42" creationId="{1E3B14EC-764A-D93B-5AA6-4B802DE8EF47}"/>
          </ac:picMkLst>
        </pc:picChg>
        <pc:picChg chg="del mod topLvl">
          <ac:chgData name="Daub, Lukas G" userId="999bf1a1-f11d-461d-80c2-d68a471d7b7d" providerId="ADAL" clId="{EC9C178F-4994-4A3E-92BC-5CB2A166B389}" dt="2023-08-16T05:09:44.845" v="2069" actId="478"/>
          <ac:picMkLst>
            <pc:docMk/>
            <pc:sldMk cId="552721858" sldId="8194"/>
            <ac:picMk id="47" creationId="{DB7CC890-0C0C-34D3-2363-37411207EEB1}"/>
          </ac:picMkLst>
        </pc:picChg>
        <pc:picChg chg="add mod">
          <ac:chgData name="Daub, Lukas G" userId="999bf1a1-f11d-461d-80c2-d68a471d7b7d" providerId="ADAL" clId="{EC9C178F-4994-4A3E-92BC-5CB2A166B389}" dt="2023-08-16T20:11:15.131" v="3860" actId="14861"/>
          <ac:picMkLst>
            <pc:docMk/>
            <pc:sldMk cId="552721858" sldId="8194"/>
            <ac:picMk id="53" creationId="{E2AC89AE-A5AC-66BA-E5EB-21876BDB156D}"/>
          </ac:picMkLst>
        </pc:picChg>
        <pc:picChg chg="add mod ord">
          <ac:chgData name="Daub, Lukas G" userId="999bf1a1-f11d-461d-80c2-d68a471d7b7d" providerId="ADAL" clId="{EC9C178F-4994-4A3E-92BC-5CB2A166B389}" dt="2023-08-16T05:14:58.565" v="2568" actId="167"/>
          <ac:picMkLst>
            <pc:docMk/>
            <pc:sldMk cId="552721858" sldId="8194"/>
            <ac:picMk id="54" creationId="{78254027-896E-A511-E329-92D74A89A4C7}"/>
          </ac:picMkLst>
        </pc:picChg>
        <pc:picChg chg="del mod topLvl">
          <ac:chgData name="Daub, Lukas G" userId="999bf1a1-f11d-461d-80c2-d68a471d7b7d" providerId="ADAL" clId="{EC9C178F-4994-4A3E-92BC-5CB2A166B389}" dt="2023-08-16T05:06:40.946" v="1875" actId="478"/>
          <ac:picMkLst>
            <pc:docMk/>
            <pc:sldMk cId="552721858" sldId="8194"/>
            <ac:picMk id="3074" creationId="{967465FA-C530-5A8B-8604-470C9B00BC07}"/>
          </ac:picMkLst>
        </pc:picChg>
        <pc:cxnChg chg="mod topLvl">
          <ac:chgData name="Daub, Lukas G" userId="999bf1a1-f11d-461d-80c2-d68a471d7b7d" providerId="ADAL" clId="{EC9C178F-4994-4A3E-92BC-5CB2A166B389}" dt="2023-08-16T05:02:48.697" v="1669" actId="165"/>
          <ac:cxnSpMkLst>
            <pc:docMk/>
            <pc:sldMk cId="552721858" sldId="8194"/>
            <ac:cxnSpMk id="5" creationId="{ADF63A8C-ECB2-33BA-10CF-C38A416402A8}"/>
          </ac:cxnSpMkLst>
        </pc:cxnChg>
        <pc:cxnChg chg="mod topLvl">
          <ac:chgData name="Daub, Lukas G" userId="999bf1a1-f11d-461d-80c2-d68a471d7b7d" providerId="ADAL" clId="{EC9C178F-4994-4A3E-92BC-5CB2A166B389}" dt="2023-08-16T05:02:48.697" v="1669" actId="165"/>
          <ac:cxnSpMkLst>
            <pc:docMk/>
            <pc:sldMk cId="552721858" sldId="8194"/>
            <ac:cxnSpMk id="12" creationId="{D639C092-1648-8C39-F74E-67F2237F250D}"/>
          </ac:cxnSpMkLst>
        </pc:cxnChg>
        <pc:cxnChg chg="mod topLvl">
          <ac:chgData name="Daub, Lukas G" userId="999bf1a1-f11d-461d-80c2-d68a471d7b7d" providerId="ADAL" clId="{EC9C178F-4994-4A3E-92BC-5CB2A166B389}" dt="2023-08-16T05:02:48.697" v="1669" actId="165"/>
          <ac:cxnSpMkLst>
            <pc:docMk/>
            <pc:sldMk cId="552721858" sldId="8194"/>
            <ac:cxnSpMk id="19" creationId="{3B546559-2B32-B7BB-F01A-6D4A2B254CD1}"/>
          </ac:cxnSpMkLst>
        </pc:cxnChg>
        <pc:cxnChg chg="mod topLvl">
          <ac:chgData name="Daub, Lukas G" userId="999bf1a1-f11d-461d-80c2-d68a471d7b7d" providerId="ADAL" clId="{EC9C178F-4994-4A3E-92BC-5CB2A166B389}" dt="2023-08-16T05:02:56.694" v="1671" actId="165"/>
          <ac:cxnSpMkLst>
            <pc:docMk/>
            <pc:sldMk cId="552721858" sldId="8194"/>
            <ac:cxnSpMk id="40" creationId="{D837F86B-0ED9-A453-B9D2-3E18B1F8D6AF}"/>
          </ac:cxnSpMkLst>
        </pc:cxnChg>
        <pc:cxnChg chg="mod topLvl">
          <ac:chgData name="Daub, Lukas G" userId="999bf1a1-f11d-461d-80c2-d68a471d7b7d" providerId="ADAL" clId="{EC9C178F-4994-4A3E-92BC-5CB2A166B389}" dt="2023-08-16T05:02:52.357" v="1670" actId="165"/>
          <ac:cxnSpMkLst>
            <pc:docMk/>
            <pc:sldMk cId="552721858" sldId="8194"/>
            <ac:cxnSpMk id="43" creationId="{0AC4B5EC-F4F6-F5E6-0404-7271B7F687C8}"/>
          </ac:cxnSpMkLst>
        </pc:cxnChg>
        <pc:cxnChg chg="mod topLvl">
          <ac:chgData name="Daub, Lukas G" userId="999bf1a1-f11d-461d-80c2-d68a471d7b7d" providerId="ADAL" clId="{EC9C178F-4994-4A3E-92BC-5CB2A166B389}" dt="2023-08-16T05:02:56.694" v="1671" actId="165"/>
          <ac:cxnSpMkLst>
            <pc:docMk/>
            <pc:sldMk cId="552721858" sldId="8194"/>
            <ac:cxnSpMk id="44" creationId="{7D0BAD85-E2B3-709F-9628-83A7A10C1BB7}"/>
          </ac:cxnSpMkLst>
        </pc:cxnChg>
        <pc:cxnChg chg="mod topLvl">
          <ac:chgData name="Daub, Lukas G" userId="999bf1a1-f11d-461d-80c2-d68a471d7b7d" providerId="ADAL" clId="{EC9C178F-4994-4A3E-92BC-5CB2A166B389}" dt="2023-08-16T05:02:52.357" v="1670" actId="165"/>
          <ac:cxnSpMkLst>
            <pc:docMk/>
            <pc:sldMk cId="552721858" sldId="8194"/>
            <ac:cxnSpMk id="45" creationId="{6F756C3C-AE23-87D3-CAB0-C96F8FAB3FA7}"/>
          </ac:cxnSpMkLst>
        </pc:cxnChg>
        <pc:cxnChg chg="mod topLvl">
          <ac:chgData name="Daub, Lukas G" userId="999bf1a1-f11d-461d-80c2-d68a471d7b7d" providerId="ADAL" clId="{EC9C178F-4994-4A3E-92BC-5CB2A166B389}" dt="2023-08-16T05:02:52.357" v="1670" actId="165"/>
          <ac:cxnSpMkLst>
            <pc:docMk/>
            <pc:sldMk cId="552721858" sldId="8194"/>
            <ac:cxnSpMk id="46" creationId="{1A8F3EAD-63D2-FC98-A1B3-9E7614E6C466}"/>
          </ac:cxnSpMkLst>
        </pc:cxnChg>
        <pc:cxnChg chg="mod topLvl">
          <ac:chgData name="Daub, Lukas G" userId="999bf1a1-f11d-461d-80c2-d68a471d7b7d" providerId="ADAL" clId="{EC9C178F-4994-4A3E-92BC-5CB2A166B389}" dt="2023-08-16T05:02:56.694" v="1671" actId="165"/>
          <ac:cxnSpMkLst>
            <pc:docMk/>
            <pc:sldMk cId="552721858" sldId="8194"/>
            <ac:cxnSpMk id="49" creationId="{4B87094D-1CAA-F350-183E-78879259E6AB}"/>
          </ac:cxnSpMkLst>
        </pc:cxnChg>
      </pc:sldChg>
      <pc:sldChg chg="addSp delSp modSp add mod ord">
        <pc:chgData name="Daub, Lukas G" userId="999bf1a1-f11d-461d-80c2-d68a471d7b7d" providerId="ADAL" clId="{EC9C178F-4994-4A3E-92BC-5CB2A166B389}" dt="2023-08-16T21:59:49.965" v="9580" actId="14100"/>
        <pc:sldMkLst>
          <pc:docMk/>
          <pc:sldMk cId="2737308415" sldId="8195"/>
        </pc:sldMkLst>
        <pc:spChg chg="mod">
          <ac:chgData name="Daub, Lukas G" userId="999bf1a1-f11d-461d-80c2-d68a471d7b7d" providerId="ADAL" clId="{EC9C178F-4994-4A3E-92BC-5CB2A166B389}" dt="2023-08-16T05:12:58.536" v="2140" actId="20577"/>
          <ac:spMkLst>
            <pc:docMk/>
            <pc:sldMk cId="2737308415" sldId="8195"/>
            <ac:spMk id="2" creationId="{B30A5F27-976D-8EE9-CA9B-A00A01C8935C}"/>
          </ac:spMkLst>
        </pc:spChg>
        <pc:spChg chg="add del mod">
          <ac:chgData name="Daub, Lukas G" userId="999bf1a1-f11d-461d-80c2-d68a471d7b7d" providerId="ADAL" clId="{EC9C178F-4994-4A3E-92BC-5CB2A166B389}" dt="2023-08-16T21:42:16.921" v="7628" actId="478"/>
          <ac:spMkLst>
            <pc:docMk/>
            <pc:sldMk cId="2737308415" sldId="8195"/>
            <ac:spMk id="3" creationId="{0E2F9CD4-B9C7-2033-CDF1-1E3B41651B30}"/>
          </ac:spMkLst>
        </pc:spChg>
        <pc:spChg chg="add mod">
          <ac:chgData name="Daub, Lukas G" userId="999bf1a1-f11d-461d-80c2-d68a471d7b7d" providerId="ADAL" clId="{EC9C178F-4994-4A3E-92BC-5CB2A166B389}" dt="2023-08-16T21:43:38.119" v="8007" actId="20577"/>
          <ac:spMkLst>
            <pc:docMk/>
            <pc:sldMk cId="2737308415" sldId="8195"/>
            <ac:spMk id="4" creationId="{E364E3FD-1743-2745-C675-A365EDF7059D}"/>
          </ac:spMkLst>
        </pc:spChg>
        <pc:spChg chg="del">
          <ac:chgData name="Daub, Lukas G" userId="999bf1a1-f11d-461d-80c2-d68a471d7b7d" providerId="ADAL" clId="{EC9C178F-4994-4A3E-92BC-5CB2A166B389}" dt="2023-08-16T05:12:47.693" v="2105" actId="478"/>
          <ac:spMkLst>
            <pc:docMk/>
            <pc:sldMk cId="2737308415" sldId="8195"/>
            <ac:spMk id="5" creationId="{1CDA0FA1-1876-D611-4371-FA3B9AED8D9C}"/>
          </ac:spMkLst>
        </pc:spChg>
        <pc:spChg chg="add del mod">
          <ac:chgData name="Daub, Lukas G" userId="999bf1a1-f11d-461d-80c2-d68a471d7b7d" providerId="ADAL" clId="{EC9C178F-4994-4A3E-92BC-5CB2A166B389}" dt="2023-08-16T21:44:13.391" v="8009"/>
          <ac:spMkLst>
            <pc:docMk/>
            <pc:sldMk cId="2737308415" sldId="8195"/>
            <ac:spMk id="5" creationId="{EB173BE4-28E0-9832-2A3E-72D234180FEF}"/>
          </ac:spMkLst>
        </pc:spChg>
        <pc:spChg chg="add mod">
          <ac:chgData name="Daub, Lukas G" userId="999bf1a1-f11d-461d-80c2-d68a471d7b7d" providerId="ADAL" clId="{EC9C178F-4994-4A3E-92BC-5CB2A166B389}" dt="2023-08-16T21:59:49.965" v="9580" actId="14100"/>
          <ac:spMkLst>
            <pc:docMk/>
            <pc:sldMk cId="2737308415" sldId="8195"/>
            <ac:spMk id="6" creationId="{04772BD2-2255-E8DB-DA2E-55A5BF5784BF}"/>
          </ac:spMkLst>
        </pc:spChg>
        <pc:spChg chg="del">
          <ac:chgData name="Daub, Lukas G" userId="999bf1a1-f11d-461d-80c2-d68a471d7b7d" providerId="ADAL" clId="{EC9C178F-4994-4A3E-92BC-5CB2A166B389}" dt="2023-08-16T05:12:47.693" v="2105" actId="478"/>
          <ac:spMkLst>
            <pc:docMk/>
            <pc:sldMk cId="2737308415" sldId="8195"/>
            <ac:spMk id="6" creationId="{D165A573-7665-34E2-0BD3-840CAC32EB3B}"/>
          </ac:spMkLst>
        </pc:spChg>
        <pc:spChg chg="del">
          <ac:chgData name="Daub, Lukas G" userId="999bf1a1-f11d-461d-80c2-d68a471d7b7d" providerId="ADAL" clId="{EC9C178F-4994-4A3E-92BC-5CB2A166B389}" dt="2023-08-16T05:12:47.693" v="2105" actId="478"/>
          <ac:spMkLst>
            <pc:docMk/>
            <pc:sldMk cId="2737308415" sldId="8195"/>
            <ac:spMk id="7" creationId="{22854751-5DA8-637F-1396-AC9E6A27FF19}"/>
          </ac:spMkLst>
        </pc:spChg>
        <pc:spChg chg="del">
          <ac:chgData name="Daub, Lukas G" userId="999bf1a1-f11d-461d-80c2-d68a471d7b7d" providerId="ADAL" clId="{EC9C178F-4994-4A3E-92BC-5CB2A166B389}" dt="2023-08-16T05:12:47.693" v="2105" actId="478"/>
          <ac:spMkLst>
            <pc:docMk/>
            <pc:sldMk cId="2737308415" sldId="8195"/>
            <ac:spMk id="14" creationId="{01231998-A6B3-423B-D4DA-0554678480F2}"/>
          </ac:spMkLst>
        </pc:spChg>
        <pc:picChg chg="del">
          <ac:chgData name="Daub, Lukas G" userId="999bf1a1-f11d-461d-80c2-d68a471d7b7d" providerId="ADAL" clId="{EC9C178F-4994-4A3E-92BC-5CB2A166B389}" dt="2023-08-16T05:12:47.693" v="2105" actId="478"/>
          <ac:picMkLst>
            <pc:docMk/>
            <pc:sldMk cId="2737308415" sldId="8195"/>
            <ac:picMk id="2050" creationId="{3F24B0BF-BCF2-EC79-BFBA-76B6A2B6B1B7}"/>
          </ac:picMkLst>
        </pc:picChg>
      </pc:sldChg>
      <pc:sldChg chg="addSp delSp modSp add mod">
        <pc:chgData name="Daub, Lukas G" userId="999bf1a1-f11d-461d-80c2-d68a471d7b7d" providerId="ADAL" clId="{EC9C178F-4994-4A3E-92BC-5CB2A166B389}" dt="2023-08-16T21:41:29.719" v="7625" actId="14100"/>
        <pc:sldMkLst>
          <pc:docMk/>
          <pc:sldMk cId="230374529" sldId="8196"/>
        </pc:sldMkLst>
        <pc:spChg chg="mod">
          <ac:chgData name="Daub, Lukas G" userId="999bf1a1-f11d-461d-80c2-d68a471d7b7d" providerId="ADAL" clId="{EC9C178F-4994-4A3E-92BC-5CB2A166B389}" dt="2023-08-16T21:35:49.258" v="6761" actId="20577"/>
          <ac:spMkLst>
            <pc:docMk/>
            <pc:sldMk cId="230374529" sldId="8196"/>
            <ac:spMk id="2" creationId="{B30A5F27-976D-8EE9-CA9B-A00A01C8935C}"/>
          </ac:spMkLst>
        </pc:spChg>
        <pc:spChg chg="add del mod">
          <ac:chgData name="Daub, Lukas G" userId="999bf1a1-f11d-461d-80c2-d68a471d7b7d" providerId="ADAL" clId="{EC9C178F-4994-4A3E-92BC-5CB2A166B389}" dt="2023-08-16T21:40:39.260" v="7587" actId="478"/>
          <ac:spMkLst>
            <pc:docMk/>
            <pc:sldMk cId="230374529" sldId="8196"/>
            <ac:spMk id="3" creationId="{C83B8D13-669B-C1E7-75E7-EF851D0E04D7}"/>
          </ac:spMkLst>
        </pc:spChg>
        <pc:spChg chg="add del">
          <ac:chgData name="Daub, Lukas G" userId="999bf1a1-f11d-461d-80c2-d68a471d7b7d" providerId="ADAL" clId="{EC9C178F-4994-4A3E-92BC-5CB2A166B389}" dt="2023-08-16T21:37:39.640" v="7081" actId="478"/>
          <ac:spMkLst>
            <pc:docMk/>
            <pc:sldMk cId="230374529" sldId="8196"/>
            <ac:spMk id="4" creationId="{83648E4C-EF02-05F2-3B31-09E15453ED6A}"/>
          </ac:spMkLst>
        </pc:spChg>
        <pc:spChg chg="add mod">
          <ac:chgData name="Daub, Lukas G" userId="999bf1a1-f11d-461d-80c2-d68a471d7b7d" providerId="ADAL" clId="{EC9C178F-4994-4A3E-92BC-5CB2A166B389}" dt="2023-08-16T21:40:01.971" v="7564" actId="14100"/>
          <ac:spMkLst>
            <pc:docMk/>
            <pc:sldMk cId="230374529" sldId="8196"/>
            <ac:spMk id="5" creationId="{315F1ECC-9B72-ADE3-C3B8-901C313D63B6}"/>
          </ac:spMkLst>
        </pc:spChg>
        <pc:picChg chg="mod">
          <ac:chgData name="Daub, Lukas G" userId="999bf1a1-f11d-461d-80c2-d68a471d7b7d" providerId="ADAL" clId="{EC9C178F-4994-4A3E-92BC-5CB2A166B389}" dt="2023-08-16T21:35:55.089" v="6765" actId="1076"/>
          <ac:picMkLst>
            <pc:docMk/>
            <pc:sldMk cId="230374529" sldId="8196"/>
            <ac:picMk id="13" creationId="{14952A6B-996F-6339-1CFB-75803010FF9E}"/>
          </ac:picMkLst>
        </pc:picChg>
        <pc:picChg chg="add mod">
          <ac:chgData name="Daub, Lukas G" userId="999bf1a1-f11d-461d-80c2-d68a471d7b7d" providerId="ADAL" clId="{EC9C178F-4994-4A3E-92BC-5CB2A166B389}" dt="2023-08-16T21:40:27.574" v="7584" actId="1035"/>
          <ac:picMkLst>
            <pc:docMk/>
            <pc:sldMk cId="230374529" sldId="8196"/>
            <ac:picMk id="1026" creationId="{C7D6A614-EE89-F44B-9F4E-0733DCCF16FB}"/>
          </ac:picMkLst>
        </pc:picChg>
        <pc:picChg chg="add del">
          <ac:chgData name="Daub, Lukas G" userId="999bf1a1-f11d-461d-80c2-d68a471d7b7d" providerId="ADAL" clId="{EC9C178F-4994-4A3E-92BC-5CB2A166B389}" dt="2023-08-16T21:36:26.704" v="7000" actId="478"/>
          <ac:picMkLst>
            <pc:docMk/>
            <pc:sldMk cId="230374529" sldId="8196"/>
            <ac:picMk id="1028" creationId="{62E09E72-388B-6396-F0F7-7DDFE32C46F1}"/>
          </ac:picMkLst>
        </pc:picChg>
        <pc:picChg chg="add mod">
          <ac:chgData name="Daub, Lukas G" userId="999bf1a1-f11d-461d-80c2-d68a471d7b7d" providerId="ADAL" clId="{EC9C178F-4994-4A3E-92BC-5CB2A166B389}" dt="2023-08-16T21:41:00.881" v="7621" actId="732"/>
          <ac:picMkLst>
            <pc:docMk/>
            <pc:sldMk cId="230374529" sldId="8196"/>
            <ac:picMk id="1030" creationId="{B9080556-2421-91B6-0B90-D53635EAD79A}"/>
          </ac:picMkLst>
        </pc:picChg>
        <pc:picChg chg="add mod">
          <ac:chgData name="Daub, Lukas G" userId="999bf1a1-f11d-461d-80c2-d68a471d7b7d" providerId="ADAL" clId="{EC9C178F-4994-4A3E-92BC-5CB2A166B389}" dt="2023-08-16T21:41:29.719" v="7625" actId="14100"/>
          <ac:picMkLst>
            <pc:docMk/>
            <pc:sldMk cId="230374529" sldId="8196"/>
            <ac:picMk id="1032" creationId="{F9C9B45E-9F9A-051D-9B22-FA18F4841D67}"/>
          </ac:picMkLst>
        </pc:picChg>
      </pc:sldChg>
      <pc:sldChg chg="add del">
        <pc:chgData name="Daub, Lukas G" userId="999bf1a1-f11d-461d-80c2-d68a471d7b7d" providerId="ADAL" clId="{EC9C178F-4994-4A3E-92BC-5CB2A166B389}" dt="2023-08-16T05:13:03.186" v="2142"/>
        <pc:sldMkLst>
          <pc:docMk/>
          <pc:sldMk cId="2096534610" sldId="8196"/>
        </pc:sldMkLst>
      </pc:sldChg>
      <pc:sldChg chg="addSp delSp modSp add del mod ord">
        <pc:chgData name="Daub, Lukas G" userId="999bf1a1-f11d-461d-80c2-d68a471d7b7d" providerId="ADAL" clId="{EC9C178F-4994-4A3E-92BC-5CB2A166B389}" dt="2023-08-17T00:45:08.076" v="14885" actId="20577"/>
        <pc:sldMkLst>
          <pc:docMk/>
          <pc:sldMk cId="1902186393" sldId="8197"/>
        </pc:sldMkLst>
        <pc:spChg chg="mod">
          <ac:chgData name="Daub, Lukas G" userId="999bf1a1-f11d-461d-80c2-d68a471d7b7d" providerId="ADAL" clId="{EC9C178F-4994-4A3E-92BC-5CB2A166B389}" dt="2023-08-16T05:29:37.827" v="3430" actId="20577"/>
          <ac:spMkLst>
            <pc:docMk/>
            <pc:sldMk cId="1902186393" sldId="8197"/>
            <ac:spMk id="2" creationId="{B30A5F27-976D-8EE9-CA9B-A00A01C8935C}"/>
          </ac:spMkLst>
        </pc:spChg>
        <pc:spChg chg="del">
          <ac:chgData name="Daub, Lukas G" userId="999bf1a1-f11d-461d-80c2-d68a471d7b7d" providerId="ADAL" clId="{EC9C178F-4994-4A3E-92BC-5CB2A166B389}" dt="2023-08-16T05:28:24.862" v="3403" actId="478"/>
          <ac:spMkLst>
            <pc:docMk/>
            <pc:sldMk cId="1902186393" sldId="8197"/>
            <ac:spMk id="3" creationId="{632AAE34-FC43-55DF-3DB7-5FBCCF354262}"/>
          </ac:spMkLst>
        </pc:spChg>
        <pc:spChg chg="add mod">
          <ac:chgData name="Daub, Lukas G" userId="999bf1a1-f11d-461d-80c2-d68a471d7b7d" providerId="ADAL" clId="{EC9C178F-4994-4A3E-92BC-5CB2A166B389}" dt="2023-08-17T00:45:08.076" v="14885" actId="20577"/>
          <ac:spMkLst>
            <pc:docMk/>
            <pc:sldMk cId="1902186393" sldId="8197"/>
            <ac:spMk id="4" creationId="{246F2482-0A6E-6E11-EE8E-C6AEA10DFE92}"/>
          </ac:spMkLst>
        </pc:spChg>
        <pc:spChg chg="del">
          <ac:chgData name="Daub, Lukas G" userId="999bf1a1-f11d-461d-80c2-d68a471d7b7d" providerId="ADAL" clId="{EC9C178F-4994-4A3E-92BC-5CB2A166B389}" dt="2023-08-16T05:28:24.862" v="3403" actId="478"/>
          <ac:spMkLst>
            <pc:docMk/>
            <pc:sldMk cId="1902186393" sldId="8197"/>
            <ac:spMk id="7" creationId="{1A110392-5BB4-06B1-DC14-4AB01F0C3916}"/>
          </ac:spMkLst>
        </pc:spChg>
        <pc:spChg chg="del">
          <ac:chgData name="Daub, Lukas G" userId="999bf1a1-f11d-461d-80c2-d68a471d7b7d" providerId="ADAL" clId="{EC9C178F-4994-4A3E-92BC-5CB2A166B389}" dt="2023-08-16T05:28:24.862" v="3403" actId="478"/>
          <ac:spMkLst>
            <pc:docMk/>
            <pc:sldMk cId="1902186393" sldId="8197"/>
            <ac:spMk id="17" creationId="{776EDF84-95F7-C49A-895A-0D08C9700795}"/>
          </ac:spMkLst>
        </pc:spChg>
        <pc:spChg chg="del">
          <ac:chgData name="Daub, Lukas G" userId="999bf1a1-f11d-461d-80c2-d68a471d7b7d" providerId="ADAL" clId="{EC9C178F-4994-4A3E-92BC-5CB2A166B389}" dt="2023-08-16T05:28:24.862" v="3403" actId="478"/>
          <ac:spMkLst>
            <pc:docMk/>
            <pc:sldMk cId="1902186393" sldId="8197"/>
            <ac:spMk id="21" creationId="{1E8C9F05-CFA9-6CBD-9584-763D1784A0D3}"/>
          </ac:spMkLst>
        </pc:spChg>
        <pc:spChg chg="del">
          <ac:chgData name="Daub, Lukas G" userId="999bf1a1-f11d-461d-80c2-d68a471d7b7d" providerId="ADAL" clId="{EC9C178F-4994-4A3E-92BC-5CB2A166B389}" dt="2023-08-16T05:28:24.862" v="3403" actId="478"/>
          <ac:spMkLst>
            <pc:docMk/>
            <pc:sldMk cId="1902186393" sldId="8197"/>
            <ac:spMk id="23" creationId="{036D7D92-84E6-233F-68B8-912E082C89F4}"/>
          </ac:spMkLst>
        </pc:spChg>
        <pc:spChg chg="del">
          <ac:chgData name="Daub, Lukas G" userId="999bf1a1-f11d-461d-80c2-d68a471d7b7d" providerId="ADAL" clId="{EC9C178F-4994-4A3E-92BC-5CB2A166B389}" dt="2023-08-16T05:28:24.862" v="3403" actId="478"/>
          <ac:spMkLst>
            <pc:docMk/>
            <pc:sldMk cId="1902186393" sldId="8197"/>
            <ac:spMk id="27" creationId="{0EA43E0B-ABDB-3370-8816-28A86B22B5A9}"/>
          </ac:spMkLst>
        </pc:spChg>
        <pc:spChg chg="del">
          <ac:chgData name="Daub, Lukas G" userId="999bf1a1-f11d-461d-80c2-d68a471d7b7d" providerId="ADAL" clId="{EC9C178F-4994-4A3E-92BC-5CB2A166B389}" dt="2023-08-16T05:28:24.862" v="3403" actId="478"/>
          <ac:spMkLst>
            <pc:docMk/>
            <pc:sldMk cId="1902186393" sldId="8197"/>
            <ac:spMk id="31" creationId="{D45FE7CB-490A-FA36-10E7-E9CCA7EFDFD4}"/>
          </ac:spMkLst>
        </pc:spChg>
        <pc:spChg chg="del">
          <ac:chgData name="Daub, Lukas G" userId="999bf1a1-f11d-461d-80c2-d68a471d7b7d" providerId="ADAL" clId="{EC9C178F-4994-4A3E-92BC-5CB2A166B389}" dt="2023-08-16T05:28:24.862" v="3403" actId="478"/>
          <ac:spMkLst>
            <pc:docMk/>
            <pc:sldMk cId="1902186393" sldId="8197"/>
            <ac:spMk id="37" creationId="{E22034F9-B828-68FE-16FA-6E06EC1CB8D8}"/>
          </ac:spMkLst>
        </pc:spChg>
        <pc:spChg chg="del">
          <ac:chgData name="Daub, Lukas G" userId="999bf1a1-f11d-461d-80c2-d68a471d7b7d" providerId="ADAL" clId="{EC9C178F-4994-4A3E-92BC-5CB2A166B389}" dt="2023-08-16T05:28:24.862" v="3403" actId="478"/>
          <ac:spMkLst>
            <pc:docMk/>
            <pc:sldMk cId="1902186393" sldId="8197"/>
            <ac:spMk id="48" creationId="{B0C7B349-8CF7-B7EA-C72C-A0405344DFEA}"/>
          </ac:spMkLst>
        </pc:spChg>
        <pc:picChg chg="del">
          <ac:chgData name="Daub, Lukas G" userId="999bf1a1-f11d-461d-80c2-d68a471d7b7d" providerId="ADAL" clId="{EC9C178F-4994-4A3E-92BC-5CB2A166B389}" dt="2023-08-16T05:28:24.862" v="3403" actId="478"/>
          <ac:picMkLst>
            <pc:docMk/>
            <pc:sldMk cId="1902186393" sldId="8197"/>
            <ac:picMk id="6" creationId="{787525EC-A11E-A815-44B4-A58B43920EEF}"/>
          </ac:picMkLst>
        </pc:picChg>
        <pc:picChg chg="del">
          <ac:chgData name="Daub, Lukas G" userId="999bf1a1-f11d-461d-80c2-d68a471d7b7d" providerId="ADAL" clId="{EC9C178F-4994-4A3E-92BC-5CB2A166B389}" dt="2023-08-16T05:28:24.862" v="3403" actId="478"/>
          <ac:picMkLst>
            <pc:docMk/>
            <pc:sldMk cId="1902186393" sldId="8197"/>
            <ac:picMk id="15" creationId="{713271FC-690B-197D-ED63-2015EE46A803}"/>
          </ac:picMkLst>
        </pc:picChg>
        <pc:picChg chg="del">
          <ac:chgData name="Daub, Lukas G" userId="999bf1a1-f11d-461d-80c2-d68a471d7b7d" providerId="ADAL" clId="{EC9C178F-4994-4A3E-92BC-5CB2A166B389}" dt="2023-08-16T05:28:24.862" v="3403" actId="478"/>
          <ac:picMkLst>
            <pc:docMk/>
            <pc:sldMk cId="1902186393" sldId="8197"/>
            <ac:picMk id="18" creationId="{BCE9347E-49EF-EDC7-5926-8ADE865EABC5}"/>
          </ac:picMkLst>
        </pc:picChg>
        <pc:picChg chg="del">
          <ac:chgData name="Daub, Lukas G" userId="999bf1a1-f11d-461d-80c2-d68a471d7b7d" providerId="ADAL" clId="{EC9C178F-4994-4A3E-92BC-5CB2A166B389}" dt="2023-08-16T05:28:24.862" v="3403" actId="478"/>
          <ac:picMkLst>
            <pc:docMk/>
            <pc:sldMk cId="1902186393" sldId="8197"/>
            <ac:picMk id="22" creationId="{A381D17E-5897-0BC4-05DA-E1D64AEBDCB1}"/>
          </ac:picMkLst>
        </pc:picChg>
        <pc:picChg chg="del">
          <ac:chgData name="Daub, Lukas G" userId="999bf1a1-f11d-461d-80c2-d68a471d7b7d" providerId="ADAL" clId="{EC9C178F-4994-4A3E-92BC-5CB2A166B389}" dt="2023-08-16T05:28:24.862" v="3403" actId="478"/>
          <ac:picMkLst>
            <pc:docMk/>
            <pc:sldMk cId="1902186393" sldId="8197"/>
            <ac:picMk id="26" creationId="{D4E74FA8-CB8B-586E-4D89-B28F6618AE30}"/>
          </ac:picMkLst>
        </pc:picChg>
        <pc:picChg chg="del">
          <ac:chgData name="Daub, Lukas G" userId="999bf1a1-f11d-461d-80c2-d68a471d7b7d" providerId="ADAL" clId="{EC9C178F-4994-4A3E-92BC-5CB2A166B389}" dt="2023-08-16T05:28:24.862" v="3403" actId="478"/>
          <ac:picMkLst>
            <pc:docMk/>
            <pc:sldMk cId="1902186393" sldId="8197"/>
            <ac:picMk id="30" creationId="{92FC485B-8B70-763E-2BEC-C6DE44E7B445}"/>
          </ac:picMkLst>
        </pc:picChg>
        <pc:picChg chg="del">
          <ac:chgData name="Daub, Lukas G" userId="999bf1a1-f11d-461d-80c2-d68a471d7b7d" providerId="ADAL" clId="{EC9C178F-4994-4A3E-92BC-5CB2A166B389}" dt="2023-08-16T05:28:24.862" v="3403" actId="478"/>
          <ac:picMkLst>
            <pc:docMk/>
            <pc:sldMk cId="1902186393" sldId="8197"/>
            <ac:picMk id="33" creationId="{A0EA6B45-1E28-D566-DC8B-BBF6D505DA06}"/>
          </ac:picMkLst>
        </pc:picChg>
        <pc:picChg chg="del">
          <ac:chgData name="Daub, Lukas G" userId="999bf1a1-f11d-461d-80c2-d68a471d7b7d" providerId="ADAL" clId="{EC9C178F-4994-4A3E-92BC-5CB2A166B389}" dt="2023-08-16T05:28:24.862" v="3403" actId="478"/>
          <ac:picMkLst>
            <pc:docMk/>
            <pc:sldMk cId="1902186393" sldId="8197"/>
            <ac:picMk id="36" creationId="{8283E29A-261E-4544-1309-4CC203CEB9C6}"/>
          </ac:picMkLst>
        </pc:picChg>
        <pc:picChg chg="del">
          <ac:chgData name="Daub, Lukas G" userId="999bf1a1-f11d-461d-80c2-d68a471d7b7d" providerId="ADAL" clId="{EC9C178F-4994-4A3E-92BC-5CB2A166B389}" dt="2023-08-16T05:28:24.862" v="3403" actId="478"/>
          <ac:picMkLst>
            <pc:docMk/>
            <pc:sldMk cId="1902186393" sldId="8197"/>
            <ac:picMk id="53" creationId="{E2AC89AE-A5AC-66BA-E5EB-21876BDB156D}"/>
          </ac:picMkLst>
        </pc:picChg>
        <pc:cxnChg chg="del">
          <ac:chgData name="Daub, Lukas G" userId="999bf1a1-f11d-461d-80c2-d68a471d7b7d" providerId="ADAL" clId="{EC9C178F-4994-4A3E-92BC-5CB2A166B389}" dt="2023-08-16T05:28:24.862" v="3403" actId="478"/>
          <ac:cxnSpMkLst>
            <pc:docMk/>
            <pc:sldMk cId="1902186393" sldId="8197"/>
            <ac:cxnSpMk id="5" creationId="{ADF63A8C-ECB2-33BA-10CF-C38A416402A8}"/>
          </ac:cxnSpMkLst>
        </pc:cxnChg>
        <pc:cxnChg chg="del">
          <ac:chgData name="Daub, Lukas G" userId="999bf1a1-f11d-461d-80c2-d68a471d7b7d" providerId="ADAL" clId="{EC9C178F-4994-4A3E-92BC-5CB2A166B389}" dt="2023-08-16T05:28:24.862" v="3403" actId="478"/>
          <ac:cxnSpMkLst>
            <pc:docMk/>
            <pc:sldMk cId="1902186393" sldId="8197"/>
            <ac:cxnSpMk id="12" creationId="{D639C092-1648-8C39-F74E-67F2237F250D}"/>
          </ac:cxnSpMkLst>
        </pc:cxnChg>
        <pc:cxnChg chg="del">
          <ac:chgData name="Daub, Lukas G" userId="999bf1a1-f11d-461d-80c2-d68a471d7b7d" providerId="ADAL" clId="{EC9C178F-4994-4A3E-92BC-5CB2A166B389}" dt="2023-08-16T05:28:24.862" v="3403" actId="478"/>
          <ac:cxnSpMkLst>
            <pc:docMk/>
            <pc:sldMk cId="1902186393" sldId="8197"/>
            <ac:cxnSpMk id="19" creationId="{3B546559-2B32-B7BB-F01A-6D4A2B254CD1}"/>
          </ac:cxnSpMkLst>
        </pc:cxnChg>
        <pc:cxnChg chg="del">
          <ac:chgData name="Daub, Lukas G" userId="999bf1a1-f11d-461d-80c2-d68a471d7b7d" providerId="ADAL" clId="{EC9C178F-4994-4A3E-92BC-5CB2A166B389}" dt="2023-08-16T05:28:24.862" v="3403" actId="478"/>
          <ac:cxnSpMkLst>
            <pc:docMk/>
            <pc:sldMk cId="1902186393" sldId="8197"/>
            <ac:cxnSpMk id="40" creationId="{D837F86B-0ED9-A453-B9D2-3E18B1F8D6AF}"/>
          </ac:cxnSpMkLst>
        </pc:cxnChg>
        <pc:cxnChg chg="del">
          <ac:chgData name="Daub, Lukas G" userId="999bf1a1-f11d-461d-80c2-d68a471d7b7d" providerId="ADAL" clId="{EC9C178F-4994-4A3E-92BC-5CB2A166B389}" dt="2023-08-16T05:28:24.862" v="3403" actId="478"/>
          <ac:cxnSpMkLst>
            <pc:docMk/>
            <pc:sldMk cId="1902186393" sldId="8197"/>
            <ac:cxnSpMk id="43" creationId="{0AC4B5EC-F4F6-F5E6-0404-7271B7F687C8}"/>
          </ac:cxnSpMkLst>
        </pc:cxnChg>
        <pc:cxnChg chg="del">
          <ac:chgData name="Daub, Lukas G" userId="999bf1a1-f11d-461d-80c2-d68a471d7b7d" providerId="ADAL" clId="{EC9C178F-4994-4A3E-92BC-5CB2A166B389}" dt="2023-08-16T05:28:24.862" v="3403" actId="478"/>
          <ac:cxnSpMkLst>
            <pc:docMk/>
            <pc:sldMk cId="1902186393" sldId="8197"/>
            <ac:cxnSpMk id="44" creationId="{7D0BAD85-E2B3-709F-9628-83A7A10C1BB7}"/>
          </ac:cxnSpMkLst>
        </pc:cxnChg>
        <pc:cxnChg chg="del">
          <ac:chgData name="Daub, Lukas G" userId="999bf1a1-f11d-461d-80c2-d68a471d7b7d" providerId="ADAL" clId="{EC9C178F-4994-4A3E-92BC-5CB2A166B389}" dt="2023-08-16T05:28:24.862" v="3403" actId="478"/>
          <ac:cxnSpMkLst>
            <pc:docMk/>
            <pc:sldMk cId="1902186393" sldId="8197"/>
            <ac:cxnSpMk id="45" creationId="{6F756C3C-AE23-87D3-CAB0-C96F8FAB3FA7}"/>
          </ac:cxnSpMkLst>
        </pc:cxnChg>
        <pc:cxnChg chg="del">
          <ac:chgData name="Daub, Lukas G" userId="999bf1a1-f11d-461d-80c2-d68a471d7b7d" providerId="ADAL" clId="{EC9C178F-4994-4A3E-92BC-5CB2A166B389}" dt="2023-08-16T05:28:24.862" v="3403" actId="478"/>
          <ac:cxnSpMkLst>
            <pc:docMk/>
            <pc:sldMk cId="1902186393" sldId="8197"/>
            <ac:cxnSpMk id="46" creationId="{1A8F3EAD-63D2-FC98-A1B3-9E7614E6C466}"/>
          </ac:cxnSpMkLst>
        </pc:cxnChg>
        <pc:cxnChg chg="del">
          <ac:chgData name="Daub, Lukas G" userId="999bf1a1-f11d-461d-80c2-d68a471d7b7d" providerId="ADAL" clId="{EC9C178F-4994-4A3E-92BC-5CB2A166B389}" dt="2023-08-16T05:28:24.862" v="3403" actId="478"/>
          <ac:cxnSpMkLst>
            <pc:docMk/>
            <pc:sldMk cId="1902186393" sldId="8197"/>
            <ac:cxnSpMk id="49" creationId="{4B87094D-1CAA-F350-183E-78879259E6AB}"/>
          </ac:cxnSpMkLst>
        </pc:cxnChg>
      </pc:sldChg>
      <pc:sldChg chg="addSp modSp add del mod">
        <pc:chgData name="Daub, Lukas G" userId="999bf1a1-f11d-461d-80c2-d68a471d7b7d" providerId="ADAL" clId="{EC9C178F-4994-4A3E-92BC-5CB2A166B389}" dt="2023-08-17T00:13:53.432" v="11399" actId="47"/>
        <pc:sldMkLst>
          <pc:docMk/>
          <pc:sldMk cId="3617158653" sldId="8198"/>
        </pc:sldMkLst>
        <pc:spChg chg="mod">
          <ac:chgData name="Daub, Lukas G" userId="999bf1a1-f11d-461d-80c2-d68a471d7b7d" providerId="ADAL" clId="{EC9C178F-4994-4A3E-92BC-5CB2A166B389}" dt="2023-08-16T21:12:56.214" v="5483" actId="20577"/>
          <ac:spMkLst>
            <pc:docMk/>
            <pc:sldMk cId="3617158653" sldId="8198"/>
            <ac:spMk id="2" creationId="{B30A5F27-976D-8EE9-CA9B-A00A01C8935C}"/>
          </ac:spMkLst>
        </pc:spChg>
        <pc:spChg chg="add mod">
          <ac:chgData name="Daub, Lukas G" userId="999bf1a1-f11d-461d-80c2-d68a471d7b7d" providerId="ADAL" clId="{EC9C178F-4994-4A3E-92BC-5CB2A166B389}" dt="2023-08-16T21:17:56.915" v="5997" actId="20577"/>
          <ac:spMkLst>
            <pc:docMk/>
            <pc:sldMk cId="3617158653" sldId="8198"/>
            <ac:spMk id="3" creationId="{8CF5DB14-C2CE-8A35-4BD8-29A407C9FDC3}"/>
          </ac:spMkLst>
        </pc:spChg>
      </pc:sldChg>
      <pc:sldChg chg="new del">
        <pc:chgData name="Daub, Lukas G" userId="999bf1a1-f11d-461d-80c2-d68a471d7b7d" providerId="ADAL" clId="{EC9C178F-4994-4A3E-92BC-5CB2A166B389}" dt="2023-08-16T20:38:20.442" v="4370" actId="680"/>
        <pc:sldMkLst>
          <pc:docMk/>
          <pc:sldMk cId="778967631" sldId="8199"/>
        </pc:sldMkLst>
      </pc:sldChg>
      <pc:sldChg chg="addSp delSp modSp new mod ord">
        <pc:chgData name="Daub, Lukas G" userId="999bf1a1-f11d-461d-80c2-d68a471d7b7d" providerId="ADAL" clId="{EC9C178F-4994-4A3E-92BC-5CB2A166B389}" dt="2023-08-17T00:31:52.567" v="13683" actId="20577"/>
        <pc:sldMkLst>
          <pc:docMk/>
          <pc:sldMk cId="1552062305" sldId="8199"/>
        </pc:sldMkLst>
        <pc:spChg chg="mod">
          <ac:chgData name="Daub, Lukas G" userId="999bf1a1-f11d-461d-80c2-d68a471d7b7d" providerId="ADAL" clId="{EC9C178F-4994-4A3E-92BC-5CB2A166B389}" dt="2023-08-16T20:48:03.117" v="5144" actId="2711"/>
          <ac:spMkLst>
            <pc:docMk/>
            <pc:sldMk cId="1552062305" sldId="8199"/>
            <ac:spMk id="2" creationId="{385721D3-F821-71B2-ECA7-B4838C154F89}"/>
          </ac:spMkLst>
        </pc:spChg>
        <pc:spChg chg="add mod">
          <ac:chgData name="Daub, Lukas G" userId="999bf1a1-f11d-461d-80c2-d68a471d7b7d" providerId="ADAL" clId="{EC9C178F-4994-4A3E-92BC-5CB2A166B389}" dt="2023-08-17T00:31:52.567" v="13683" actId="20577"/>
          <ac:spMkLst>
            <pc:docMk/>
            <pc:sldMk cId="1552062305" sldId="8199"/>
            <ac:spMk id="3" creationId="{E282FC8B-CEA2-25BA-3737-765694F3853E}"/>
          </ac:spMkLst>
        </pc:spChg>
        <pc:spChg chg="add del mod">
          <ac:chgData name="Daub, Lukas G" userId="999bf1a1-f11d-461d-80c2-d68a471d7b7d" providerId="ADAL" clId="{EC9C178F-4994-4A3E-92BC-5CB2A166B389}" dt="2023-08-16T20:40:26.378" v="4449" actId="478"/>
          <ac:spMkLst>
            <pc:docMk/>
            <pc:sldMk cId="1552062305" sldId="8199"/>
            <ac:spMk id="4" creationId="{62BCE14A-FD74-1B15-A6C1-8D8259FE8635}"/>
          </ac:spMkLst>
        </pc:spChg>
        <pc:spChg chg="add mod">
          <ac:chgData name="Daub, Lukas G" userId="999bf1a1-f11d-461d-80c2-d68a471d7b7d" providerId="ADAL" clId="{EC9C178F-4994-4A3E-92BC-5CB2A166B389}" dt="2023-08-16T20:48:03.117" v="5144" actId="2711"/>
          <ac:spMkLst>
            <pc:docMk/>
            <pc:sldMk cId="1552062305" sldId="8199"/>
            <ac:spMk id="5" creationId="{B56F97F7-AE00-E6E5-8D8F-253E2D0A8690}"/>
          </ac:spMkLst>
        </pc:spChg>
        <pc:spChg chg="add mod">
          <ac:chgData name="Daub, Lukas G" userId="999bf1a1-f11d-461d-80c2-d68a471d7b7d" providerId="ADAL" clId="{EC9C178F-4994-4A3E-92BC-5CB2A166B389}" dt="2023-08-16T20:48:03.117" v="5144" actId="2711"/>
          <ac:spMkLst>
            <pc:docMk/>
            <pc:sldMk cId="1552062305" sldId="8199"/>
            <ac:spMk id="6" creationId="{7A4C952A-993C-55C8-0973-A3C8B5593B95}"/>
          </ac:spMkLst>
        </pc:spChg>
        <pc:spChg chg="add mod">
          <ac:chgData name="Daub, Lukas G" userId="999bf1a1-f11d-461d-80c2-d68a471d7b7d" providerId="ADAL" clId="{EC9C178F-4994-4A3E-92BC-5CB2A166B389}" dt="2023-08-16T20:48:03.117" v="5144" actId="2711"/>
          <ac:spMkLst>
            <pc:docMk/>
            <pc:sldMk cId="1552062305" sldId="8199"/>
            <ac:spMk id="7" creationId="{7165DA9A-7DA4-F453-61E1-280397FA8E93}"/>
          </ac:spMkLst>
        </pc:spChg>
        <pc:spChg chg="add del mod">
          <ac:chgData name="Daub, Lukas G" userId="999bf1a1-f11d-461d-80c2-d68a471d7b7d" providerId="ADAL" clId="{EC9C178F-4994-4A3E-92BC-5CB2A166B389}" dt="2023-08-16T20:40:26.378" v="4449" actId="478"/>
          <ac:spMkLst>
            <pc:docMk/>
            <pc:sldMk cId="1552062305" sldId="8199"/>
            <ac:spMk id="8" creationId="{023F1F6E-7E6F-90C6-E915-31BF1A4CD7F0}"/>
          </ac:spMkLst>
        </pc:spChg>
        <pc:spChg chg="add mod">
          <ac:chgData name="Daub, Lukas G" userId="999bf1a1-f11d-461d-80c2-d68a471d7b7d" providerId="ADAL" clId="{EC9C178F-4994-4A3E-92BC-5CB2A166B389}" dt="2023-08-17T00:29:16.612" v="13010" actId="20577"/>
          <ac:spMkLst>
            <pc:docMk/>
            <pc:sldMk cId="1552062305" sldId="8199"/>
            <ac:spMk id="9" creationId="{BF4B587D-2657-972D-1E5B-7C05D9A78910}"/>
          </ac:spMkLst>
        </pc:spChg>
        <pc:spChg chg="add mod">
          <ac:chgData name="Daub, Lukas G" userId="999bf1a1-f11d-461d-80c2-d68a471d7b7d" providerId="ADAL" clId="{EC9C178F-4994-4A3E-92BC-5CB2A166B389}" dt="2023-08-17T00:30:37.062" v="13351" actId="20577"/>
          <ac:spMkLst>
            <pc:docMk/>
            <pc:sldMk cId="1552062305" sldId="8199"/>
            <ac:spMk id="10" creationId="{62B1210B-53D6-A6A4-DB36-673EAEDD3131}"/>
          </ac:spMkLst>
        </pc:spChg>
        <pc:spChg chg="add del mod">
          <ac:chgData name="Daub, Lukas G" userId="999bf1a1-f11d-461d-80c2-d68a471d7b7d" providerId="ADAL" clId="{EC9C178F-4994-4A3E-92BC-5CB2A166B389}" dt="2023-08-16T20:41:47.473" v="4545" actId="478"/>
          <ac:spMkLst>
            <pc:docMk/>
            <pc:sldMk cId="1552062305" sldId="8199"/>
            <ac:spMk id="11" creationId="{240DDEAB-194C-0715-0827-7958478F81FF}"/>
          </ac:spMkLst>
        </pc:spChg>
        <pc:spChg chg="add mod">
          <ac:chgData name="Daub, Lukas G" userId="999bf1a1-f11d-461d-80c2-d68a471d7b7d" providerId="ADAL" clId="{EC9C178F-4994-4A3E-92BC-5CB2A166B389}" dt="2023-08-16T20:48:03.117" v="5144" actId="2711"/>
          <ac:spMkLst>
            <pc:docMk/>
            <pc:sldMk cId="1552062305" sldId="8199"/>
            <ac:spMk id="12" creationId="{FFF2E900-4F8C-D056-FBB8-66F7B8B3C6A7}"/>
          </ac:spMkLst>
        </pc:spChg>
        <pc:spChg chg="add mod">
          <ac:chgData name="Daub, Lukas G" userId="999bf1a1-f11d-461d-80c2-d68a471d7b7d" providerId="ADAL" clId="{EC9C178F-4994-4A3E-92BC-5CB2A166B389}" dt="2023-08-16T20:48:15.365" v="5146" actId="552"/>
          <ac:spMkLst>
            <pc:docMk/>
            <pc:sldMk cId="1552062305" sldId="8199"/>
            <ac:spMk id="13" creationId="{7F6C8377-F3F9-D886-B09B-94EF0C23D2B3}"/>
          </ac:spMkLst>
        </pc:spChg>
        <pc:spChg chg="add del mod">
          <ac:chgData name="Daub, Lukas G" userId="999bf1a1-f11d-461d-80c2-d68a471d7b7d" providerId="ADAL" clId="{EC9C178F-4994-4A3E-92BC-5CB2A166B389}" dt="2023-08-16T20:48:09.549" v="5145" actId="478"/>
          <ac:spMkLst>
            <pc:docMk/>
            <pc:sldMk cId="1552062305" sldId="8199"/>
            <ac:spMk id="14" creationId="{8338E9B9-F047-F381-9FD4-460465CA96D3}"/>
          </ac:spMkLst>
        </pc:spChg>
        <pc:spChg chg="add mod">
          <ac:chgData name="Daub, Lukas G" userId="999bf1a1-f11d-461d-80c2-d68a471d7b7d" providerId="ADAL" clId="{EC9C178F-4994-4A3E-92BC-5CB2A166B389}" dt="2023-08-16T20:50:18.098" v="5324" actId="14861"/>
          <ac:spMkLst>
            <pc:docMk/>
            <pc:sldMk cId="1552062305" sldId="8199"/>
            <ac:spMk id="15" creationId="{B3E9C3B2-3EC9-DF0F-223B-CBB2BF69C85C}"/>
          </ac:spMkLst>
        </pc:spChg>
        <pc:spChg chg="mod">
          <ac:chgData name="Daub, Lukas G" userId="999bf1a1-f11d-461d-80c2-d68a471d7b7d" providerId="ADAL" clId="{EC9C178F-4994-4A3E-92BC-5CB2A166B389}" dt="2023-08-16T20:48:03.117" v="5144" actId="2711"/>
          <ac:spMkLst>
            <pc:docMk/>
            <pc:sldMk cId="1552062305" sldId="8199"/>
            <ac:spMk id="17" creationId="{04FC1DCD-1F09-1173-2661-2E951BDAE17C}"/>
          </ac:spMkLst>
        </pc:spChg>
        <pc:spChg chg="mod">
          <ac:chgData name="Daub, Lukas G" userId="999bf1a1-f11d-461d-80c2-d68a471d7b7d" providerId="ADAL" clId="{EC9C178F-4994-4A3E-92BC-5CB2A166B389}" dt="2023-08-17T00:24:17.114" v="12245" actId="20577"/>
          <ac:spMkLst>
            <pc:docMk/>
            <pc:sldMk cId="1552062305" sldId="8199"/>
            <ac:spMk id="18" creationId="{81B404D5-E3B1-C9C6-6EB5-9E251612E0A7}"/>
          </ac:spMkLst>
        </pc:spChg>
        <pc:spChg chg="mod topLvl">
          <ac:chgData name="Daub, Lukas G" userId="999bf1a1-f11d-461d-80c2-d68a471d7b7d" providerId="ADAL" clId="{EC9C178F-4994-4A3E-92BC-5CB2A166B389}" dt="2023-08-16T20:48:40.034" v="5152" actId="165"/>
          <ac:spMkLst>
            <pc:docMk/>
            <pc:sldMk cId="1552062305" sldId="8199"/>
            <ac:spMk id="21" creationId="{88BB2520-42C8-DB43-39DA-A7D96738F260}"/>
          </ac:spMkLst>
        </pc:spChg>
        <pc:spChg chg="mod topLvl">
          <ac:chgData name="Daub, Lukas G" userId="999bf1a1-f11d-461d-80c2-d68a471d7b7d" providerId="ADAL" clId="{EC9C178F-4994-4A3E-92BC-5CB2A166B389}" dt="2023-08-17T00:27:32.705" v="12681" actId="20577"/>
          <ac:spMkLst>
            <pc:docMk/>
            <pc:sldMk cId="1552062305" sldId="8199"/>
            <ac:spMk id="22" creationId="{FD19030B-9BF7-7EF9-C6F8-C243553C0853}"/>
          </ac:spMkLst>
        </pc:spChg>
        <pc:spChg chg="mod topLvl">
          <ac:chgData name="Daub, Lukas G" userId="999bf1a1-f11d-461d-80c2-d68a471d7b7d" providerId="ADAL" clId="{EC9C178F-4994-4A3E-92BC-5CB2A166B389}" dt="2023-08-16T20:48:39.843" v="5151" actId="165"/>
          <ac:spMkLst>
            <pc:docMk/>
            <pc:sldMk cId="1552062305" sldId="8199"/>
            <ac:spMk id="25" creationId="{D276E2F7-5176-17FD-FFB1-422E2579ECDF}"/>
          </ac:spMkLst>
        </pc:spChg>
        <pc:spChg chg="mod topLvl">
          <ac:chgData name="Daub, Lukas G" userId="999bf1a1-f11d-461d-80c2-d68a471d7b7d" providerId="ADAL" clId="{EC9C178F-4994-4A3E-92BC-5CB2A166B389}" dt="2023-08-17T00:26:19.165" v="12399" actId="114"/>
          <ac:spMkLst>
            <pc:docMk/>
            <pc:sldMk cId="1552062305" sldId="8199"/>
            <ac:spMk id="26" creationId="{1634FF93-B422-75FD-9F0D-F6E3B1F565ED}"/>
          </ac:spMkLst>
        </pc:spChg>
        <pc:grpChg chg="add mod">
          <ac:chgData name="Daub, Lukas G" userId="999bf1a1-f11d-461d-80c2-d68a471d7b7d" providerId="ADAL" clId="{EC9C178F-4994-4A3E-92BC-5CB2A166B389}" dt="2023-08-17T00:27:44.922" v="12695" actId="1036"/>
          <ac:grpSpMkLst>
            <pc:docMk/>
            <pc:sldMk cId="1552062305" sldId="8199"/>
            <ac:grpSpMk id="16" creationId="{C6427CE8-81E2-A122-B271-7CD7032FE107}"/>
          </ac:grpSpMkLst>
        </pc:grpChg>
        <pc:grpChg chg="add del mod">
          <ac:chgData name="Daub, Lukas G" userId="999bf1a1-f11d-461d-80c2-d68a471d7b7d" providerId="ADAL" clId="{EC9C178F-4994-4A3E-92BC-5CB2A166B389}" dt="2023-08-16T20:49:18.008" v="5283" actId="552"/>
          <ac:grpSpMkLst>
            <pc:docMk/>
            <pc:sldMk cId="1552062305" sldId="8199"/>
            <ac:grpSpMk id="20" creationId="{9E5ED375-6B47-341D-C7A8-4763DAAF49FA}"/>
          </ac:grpSpMkLst>
        </pc:grpChg>
        <pc:grpChg chg="add del mod">
          <ac:chgData name="Daub, Lukas G" userId="999bf1a1-f11d-461d-80c2-d68a471d7b7d" providerId="ADAL" clId="{EC9C178F-4994-4A3E-92BC-5CB2A166B389}" dt="2023-08-17T00:22:25.362" v="12033" actId="14100"/>
          <ac:grpSpMkLst>
            <pc:docMk/>
            <pc:sldMk cId="1552062305" sldId="8199"/>
            <ac:grpSpMk id="24" creationId="{FE1C248D-1D56-D9A4-671E-1EA0CB53C15B}"/>
          </ac:grpSpMkLst>
        </pc:grpChg>
        <pc:picChg chg="mod">
          <ac:chgData name="Daub, Lukas G" userId="999bf1a1-f11d-461d-80c2-d68a471d7b7d" providerId="ADAL" clId="{EC9C178F-4994-4A3E-92BC-5CB2A166B389}" dt="2023-08-16T20:47:56.972" v="5143"/>
          <ac:picMkLst>
            <pc:docMk/>
            <pc:sldMk cId="1552062305" sldId="8199"/>
            <ac:picMk id="19" creationId="{54E7E897-BA56-D8BA-66EF-0482C30139AD}"/>
          </ac:picMkLst>
        </pc:picChg>
        <pc:picChg chg="mod topLvl">
          <ac:chgData name="Daub, Lukas G" userId="999bf1a1-f11d-461d-80c2-d68a471d7b7d" providerId="ADAL" clId="{EC9C178F-4994-4A3E-92BC-5CB2A166B389}" dt="2023-08-16T20:48:40.034" v="5152" actId="165"/>
          <ac:picMkLst>
            <pc:docMk/>
            <pc:sldMk cId="1552062305" sldId="8199"/>
            <ac:picMk id="23" creationId="{61E69596-9D78-0039-690F-5774FFAC8B7B}"/>
          </ac:picMkLst>
        </pc:picChg>
        <pc:picChg chg="mod topLvl">
          <ac:chgData name="Daub, Lukas G" userId="999bf1a1-f11d-461d-80c2-d68a471d7b7d" providerId="ADAL" clId="{EC9C178F-4994-4A3E-92BC-5CB2A166B389}" dt="2023-08-16T20:48:39.843" v="5151" actId="165"/>
          <ac:picMkLst>
            <pc:docMk/>
            <pc:sldMk cId="1552062305" sldId="8199"/>
            <ac:picMk id="27" creationId="{46D4BD06-AA1C-BC87-B0D5-70DFAA872241}"/>
          </ac:picMkLst>
        </pc:picChg>
        <pc:picChg chg="add mod">
          <ac:chgData name="Daub, Lukas G" userId="999bf1a1-f11d-461d-80c2-d68a471d7b7d" providerId="ADAL" clId="{EC9C178F-4994-4A3E-92BC-5CB2A166B389}" dt="2023-08-16T20:50:21.501" v="5333" actId="1037"/>
          <ac:picMkLst>
            <pc:docMk/>
            <pc:sldMk cId="1552062305" sldId="8199"/>
            <ac:picMk id="28" creationId="{62BF3610-75A1-DD8C-D298-0CA844DDA754}"/>
          </ac:picMkLst>
        </pc:picChg>
      </pc:sldChg>
      <pc:sldChg chg="new del">
        <pc:chgData name="Daub, Lukas G" userId="999bf1a1-f11d-461d-80c2-d68a471d7b7d" providerId="ADAL" clId="{EC9C178F-4994-4A3E-92BC-5CB2A166B389}" dt="2023-08-16T20:38:32.792" v="4372" actId="680"/>
        <pc:sldMkLst>
          <pc:docMk/>
          <pc:sldMk cId="2169493745" sldId="8199"/>
        </pc:sldMkLst>
      </pc:sldChg>
      <pc:sldChg chg="delSp add del mod">
        <pc:chgData name="Daub, Lukas G" userId="999bf1a1-f11d-461d-80c2-d68a471d7b7d" providerId="ADAL" clId="{EC9C178F-4994-4A3E-92BC-5CB2A166B389}" dt="2023-08-16T20:38:14.765" v="4368" actId="47"/>
        <pc:sldMkLst>
          <pc:docMk/>
          <pc:sldMk cId="4002590538" sldId="8199"/>
        </pc:sldMkLst>
        <pc:spChg chg="del">
          <ac:chgData name="Daub, Lukas G" userId="999bf1a1-f11d-461d-80c2-d68a471d7b7d" providerId="ADAL" clId="{EC9C178F-4994-4A3E-92BC-5CB2A166B389}" dt="2023-08-16T20:27:52.869" v="4365" actId="478"/>
          <ac:spMkLst>
            <pc:docMk/>
            <pc:sldMk cId="4002590538" sldId="8199"/>
            <ac:spMk id="4" creationId="{246F2482-0A6E-6E11-EE8E-C6AEA10DFE92}"/>
          </ac:spMkLst>
        </pc:spChg>
      </pc:sldChg>
      <pc:sldChg chg="delSp add del mod">
        <pc:chgData name="Daub, Lukas G" userId="999bf1a1-f11d-461d-80c2-d68a471d7b7d" providerId="ADAL" clId="{EC9C178F-4994-4A3E-92BC-5CB2A166B389}" dt="2023-08-16T21:44:27.478" v="8013" actId="47"/>
        <pc:sldMkLst>
          <pc:docMk/>
          <pc:sldMk cId="2040126677" sldId="8200"/>
        </pc:sldMkLst>
        <pc:spChg chg="del">
          <ac:chgData name="Daub, Lukas G" userId="999bf1a1-f11d-461d-80c2-d68a471d7b7d" providerId="ADAL" clId="{EC9C178F-4994-4A3E-92BC-5CB2A166B389}" dt="2023-08-16T21:44:18.286" v="8011" actId="478"/>
          <ac:spMkLst>
            <pc:docMk/>
            <pc:sldMk cId="2040126677" sldId="8200"/>
            <ac:spMk id="4" creationId="{E364E3FD-1743-2745-C675-A365EDF7059D}"/>
          </ac:spMkLst>
        </pc:spChg>
      </pc:sldChg>
      <pc:sldChg chg="addSp modSp add mod">
        <pc:chgData name="Daub, Lukas G" userId="999bf1a1-f11d-461d-80c2-d68a471d7b7d" providerId="ADAL" clId="{EC9C178F-4994-4A3E-92BC-5CB2A166B389}" dt="2023-08-17T00:47:54.941" v="15110" actId="1038"/>
        <pc:sldMkLst>
          <pc:docMk/>
          <pc:sldMk cId="3605987993" sldId="8200"/>
        </pc:sldMkLst>
        <pc:spChg chg="mod">
          <ac:chgData name="Daub, Lukas G" userId="999bf1a1-f11d-461d-80c2-d68a471d7b7d" providerId="ADAL" clId="{EC9C178F-4994-4A3E-92BC-5CB2A166B389}" dt="2023-08-16T21:44:48.756" v="8051" actId="20577"/>
          <ac:spMkLst>
            <pc:docMk/>
            <pc:sldMk cId="3605987993" sldId="8200"/>
            <ac:spMk id="3" creationId="{0C56C78A-E15E-0DC4-5A98-A80410AC4FD4}"/>
          </ac:spMkLst>
        </pc:spChg>
        <pc:spChg chg="add mod">
          <ac:chgData name="Daub, Lukas G" userId="999bf1a1-f11d-461d-80c2-d68a471d7b7d" providerId="ADAL" clId="{EC9C178F-4994-4A3E-92BC-5CB2A166B389}" dt="2023-08-17T00:47:54.941" v="15110" actId="1038"/>
          <ac:spMkLst>
            <pc:docMk/>
            <pc:sldMk cId="3605987993" sldId="8200"/>
            <ac:spMk id="5" creationId="{301678B9-9E8A-D534-7F6C-93C2B0856E39}"/>
          </ac:spMkLst>
        </pc:spChg>
      </pc:sldChg>
      <pc:sldChg chg="addSp delSp modSp add mod">
        <pc:chgData name="Daub, Lukas G" userId="999bf1a1-f11d-461d-80c2-d68a471d7b7d" providerId="ADAL" clId="{EC9C178F-4994-4A3E-92BC-5CB2A166B389}" dt="2023-08-17T00:44:34.217" v="14798" actId="20577"/>
        <pc:sldMkLst>
          <pc:docMk/>
          <pc:sldMk cId="1557768105" sldId="8201"/>
        </pc:sldMkLst>
        <pc:spChg chg="add mod">
          <ac:chgData name="Daub, Lukas G" userId="999bf1a1-f11d-461d-80c2-d68a471d7b7d" providerId="ADAL" clId="{EC9C178F-4994-4A3E-92BC-5CB2A166B389}" dt="2023-08-17T00:36:06.495" v="13773" actId="20577"/>
          <ac:spMkLst>
            <pc:docMk/>
            <pc:sldMk cId="1557768105" sldId="8201"/>
            <ac:spMk id="3" creationId="{394D967E-856C-0BCE-E28D-D8A1A6E26F4E}"/>
          </ac:spMkLst>
        </pc:spChg>
        <pc:spChg chg="del">
          <ac:chgData name="Daub, Lukas G" userId="999bf1a1-f11d-461d-80c2-d68a471d7b7d" providerId="ADAL" clId="{EC9C178F-4994-4A3E-92BC-5CB2A166B389}" dt="2023-08-16T21:48:24.968" v="8164" actId="478"/>
          <ac:spMkLst>
            <pc:docMk/>
            <pc:sldMk cId="1557768105" sldId="8201"/>
            <ac:spMk id="3" creationId="{8CF5DB14-C2CE-8A35-4BD8-29A407C9FDC3}"/>
          </ac:spMkLst>
        </pc:spChg>
        <pc:spChg chg="mod">
          <ac:chgData name="Daub, Lukas G" userId="999bf1a1-f11d-461d-80c2-d68a471d7b7d" providerId="ADAL" clId="{EC9C178F-4994-4A3E-92BC-5CB2A166B389}" dt="2023-08-16T21:53:39.311" v="8914" actId="1038"/>
          <ac:spMkLst>
            <pc:docMk/>
            <pc:sldMk cId="1557768105" sldId="8201"/>
            <ac:spMk id="7" creationId="{80C24E6C-1154-4151-1918-6BD8F6D1834B}"/>
          </ac:spMkLst>
        </pc:spChg>
        <pc:spChg chg="mod">
          <ac:chgData name="Daub, Lukas G" userId="999bf1a1-f11d-461d-80c2-d68a471d7b7d" providerId="ADAL" clId="{EC9C178F-4994-4A3E-92BC-5CB2A166B389}" dt="2023-08-16T21:53:14.248" v="8892" actId="1036"/>
          <ac:spMkLst>
            <pc:docMk/>
            <pc:sldMk cId="1557768105" sldId="8201"/>
            <ac:spMk id="11" creationId="{DF1CD36F-0391-C15C-401F-E2544DD2849F}"/>
          </ac:spMkLst>
        </pc:spChg>
        <pc:spChg chg="mod">
          <ac:chgData name="Daub, Lukas G" userId="999bf1a1-f11d-461d-80c2-d68a471d7b7d" providerId="ADAL" clId="{EC9C178F-4994-4A3E-92BC-5CB2A166B389}" dt="2023-08-16T21:48:52.232" v="8183" actId="2711"/>
          <ac:spMkLst>
            <pc:docMk/>
            <pc:sldMk cId="1557768105" sldId="8201"/>
            <ac:spMk id="12" creationId="{8060C359-4D1A-2C02-DC0C-5B5EB69A252F}"/>
          </ac:spMkLst>
        </pc:spChg>
        <pc:spChg chg="mod">
          <ac:chgData name="Daub, Lukas G" userId="999bf1a1-f11d-461d-80c2-d68a471d7b7d" providerId="ADAL" clId="{EC9C178F-4994-4A3E-92BC-5CB2A166B389}" dt="2023-08-16T21:53:33.034" v="8904" actId="1035"/>
          <ac:spMkLst>
            <pc:docMk/>
            <pc:sldMk cId="1557768105" sldId="8201"/>
            <ac:spMk id="13" creationId="{518B5E3B-3589-DAAA-7229-79B7CB52A1B0}"/>
          </ac:spMkLst>
        </pc:spChg>
        <pc:spChg chg="mod">
          <ac:chgData name="Daub, Lukas G" userId="999bf1a1-f11d-461d-80c2-d68a471d7b7d" providerId="ADAL" clId="{EC9C178F-4994-4A3E-92BC-5CB2A166B389}" dt="2023-08-16T21:53:07.223" v="8883" actId="1036"/>
          <ac:spMkLst>
            <pc:docMk/>
            <pc:sldMk cId="1557768105" sldId="8201"/>
            <ac:spMk id="14" creationId="{70AC6F50-2CF8-9B2C-0DF2-D05716120202}"/>
          </ac:spMkLst>
        </pc:spChg>
        <pc:spChg chg="add del mod">
          <ac:chgData name="Daub, Lukas G" userId="999bf1a1-f11d-461d-80c2-d68a471d7b7d" providerId="ADAL" clId="{EC9C178F-4994-4A3E-92BC-5CB2A166B389}" dt="2023-08-17T00:35:41.600" v="13684" actId="478"/>
          <ac:spMkLst>
            <pc:docMk/>
            <pc:sldMk cId="1557768105" sldId="8201"/>
            <ac:spMk id="15" creationId="{CDC50F3F-DA04-FA95-2AD5-65B1C77CA81C}"/>
          </ac:spMkLst>
        </pc:spChg>
        <pc:grpChg chg="add mod">
          <ac:chgData name="Daub, Lukas G" userId="999bf1a1-f11d-461d-80c2-d68a471d7b7d" providerId="ADAL" clId="{EC9C178F-4994-4A3E-92BC-5CB2A166B389}" dt="2023-08-16T21:48:38.760" v="8182" actId="1037"/>
          <ac:grpSpMkLst>
            <pc:docMk/>
            <pc:sldMk cId="1557768105" sldId="8201"/>
            <ac:grpSpMk id="4" creationId="{52B0C091-3BEA-0079-7EAC-45144C9915D9}"/>
          </ac:grpSpMkLst>
        </pc:grpChg>
        <pc:grpChg chg="mod">
          <ac:chgData name="Daub, Lukas G" userId="999bf1a1-f11d-461d-80c2-d68a471d7b7d" providerId="ADAL" clId="{EC9C178F-4994-4A3E-92BC-5CB2A166B389}" dt="2023-08-16T21:48:32.688" v="8165"/>
          <ac:grpSpMkLst>
            <pc:docMk/>
            <pc:sldMk cId="1557768105" sldId="8201"/>
            <ac:grpSpMk id="6" creationId="{293AAC9B-C131-682F-9673-7ED191BC1608}"/>
          </ac:grpSpMkLst>
        </pc:grpChg>
        <pc:graphicFrameChg chg="mod modGraphic">
          <ac:chgData name="Daub, Lukas G" userId="999bf1a1-f11d-461d-80c2-d68a471d7b7d" providerId="ADAL" clId="{EC9C178F-4994-4A3E-92BC-5CB2A166B389}" dt="2023-08-16T21:56:06.720" v="9223" actId="20577"/>
          <ac:graphicFrameMkLst>
            <pc:docMk/>
            <pc:sldMk cId="1557768105" sldId="8201"/>
            <ac:graphicFrameMk id="5" creationId="{EB19CACD-ECAE-1349-EF6F-10DC1C19B889}"/>
          </ac:graphicFrameMkLst>
        </pc:graphicFrameChg>
        <pc:graphicFrameChg chg="add del mod modGraphic">
          <ac:chgData name="Daub, Lukas G" userId="999bf1a1-f11d-461d-80c2-d68a471d7b7d" providerId="ADAL" clId="{EC9C178F-4994-4A3E-92BC-5CB2A166B389}" dt="2023-08-17T00:44:34.217" v="14798" actId="20577"/>
          <ac:graphicFrameMkLst>
            <pc:docMk/>
            <pc:sldMk cId="1557768105" sldId="8201"/>
            <ac:graphicFrameMk id="16" creationId="{81020B62-5F8C-1773-E3DF-3462FFD6EC80}"/>
          </ac:graphicFrameMkLst>
        </pc:graphicFrameChg>
      </pc:sldChg>
      <pc:sldChg chg="new del">
        <pc:chgData name="Daub, Lukas G" userId="999bf1a1-f11d-461d-80c2-d68a471d7b7d" providerId="ADAL" clId="{EC9C178F-4994-4A3E-92BC-5CB2A166B389}" dt="2023-08-16T21:44:30.559" v="8014" actId="47"/>
        <pc:sldMkLst>
          <pc:docMk/>
          <pc:sldMk cId="2509785576" sldId="8201"/>
        </pc:sldMkLst>
      </pc:sldChg>
      <pc:sldMasterChg chg="modSldLayout">
        <pc:chgData name="Daub, Lukas G" userId="999bf1a1-f11d-461d-80c2-d68a471d7b7d" providerId="ADAL" clId="{EC9C178F-4994-4A3E-92BC-5CB2A166B389}" dt="2023-08-16T20:38:10.742" v="4367"/>
        <pc:sldMasterMkLst>
          <pc:docMk/>
          <pc:sldMasterMk cId="1081014810" sldId="2147483648"/>
        </pc:sldMasterMkLst>
        <pc:sldLayoutChg chg="addSp delSp modSp mod">
          <pc:chgData name="Daub, Lukas G" userId="999bf1a1-f11d-461d-80c2-d68a471d7b7d" providerId="ADAL" clId="{EC9C178F-4994-4A3E-92BC-5CB2A166B389}" dt="2023-08-16T20:38:10.742" v="4367"/>
          <pc:sldLayoutMkLst>
            <pc:docMk/>
            <pc:sldMasterMk cId="1081014810" sldId="2147483648"/>
            <pc:sldLayoutMk cId="2840519130" sldId="2147483650"/>
          </pc:sldLayoutMkLst>
          <pc:spChg chg="del">
            <ac:chgData name="Daub, Lukas G" userId="999bf1a1-f11d-461d-80c2-d68a471d7b7d" providerId="ADAL" clId="{EC9C178F-4994-4A3E-92BC-5CB2A166B389}" dt="2023-08-16T20:38:10.412" v="4366" actId="478"/>
            <ac:spMkLst>
              <pc:docMk/>
              <pc:sldMasterMk cId="1081014810" sldId="2147483648"/>
              <pc:sldLayoutMk cId="2840519130" sldId="2147483650"/>
              <ac:spMk id="2" creationId="{F2FD1CF5-A2DB-88C8-BC73-F8F86FBB7FF5}"/>
            </ac:spMkLst>
          </pc:spChg>
          <pc:spChg chg="del">
            <ac:chgData name="Daub, Lukas G" userId="999bf1a1-f11d-461d-80c2-d68a471d7b7d" providerId="ADAL" clId="{EC9C178F-4994-4A3E-92BC-5CB2A166B389}" dt="2023-08-16T20:38:10.412" v="4366" actId="478"/>
            <ac:spMkLst>
              <pc:docMk/>
              <pc:sldMasterMk cId="1081014810" sldId="2147483648"/>
              <pc:sldLayoutMk cId="2840519130" sldId="2147483650"/>
              <ac:spMk id="3" creationId="{93B9FE91-DA95-2FE2-0F42-91787E502F99}"/>
            </ac:spMkLst>
          </pc:spChg>
          <pc:spChg chg="add mod">
            <ac:chgData name="Daub, Lukas G" userId="999bf1a1-f11d-461d-80c2-d68a471d7b7d" providerId="ADAL" clId="{EC9C178F-4994-4A3E-92BC-5CB2A166B389}" dt="2023-08-16T20:38:10.742" v="4367"/>
            <ac:spMkLst>
              <pc:docMk/>
              <pc:sldMasterMk cId="1081014810" sldId="2147483648"/>
              <pc:sldLayoutMk cId="2840519130" sldId="2147483650"/>
              <ac:spMk id="8" creationId="{10D63DC8-1E53-FA26-2601-3027DC7061E5}"/>
            </ac:spMkLst>
          </pc:spChg>
          <pc:picChg chg="add mod">
            <ac:chgData name="Daub, Lukas G" userId="999bf1a1-f11d-461d-80c2-d68a471d7b7d" providerId="ADAL" clId="{EC9C178F-4994-4A3E-92BC-5CB2A166B389}" dt="2023-08-16T20:38:10.742" v="4367"/>
            <ac:picMkLst>
              <pc:docMk/>
              <pc:sldMasterMk cId="1081014810" sldId="2147483648"/>
              <pc:sldLayoutMk cId="2840519130" sldId="2147483650"/>
              <ac:picMk id="7" creationId="{ED87AA47-A9A5-6D46-26F6-99B38F1EA99F}"/>
            </ac:picMkLst>
          </pc:picChg>
          <pc:picChg chg="add mod">
            <ac:chgData name="Daub, Lukas G" userId="999bf1a1-f11d-461d-80c2-d68a471d7b7d" providerId="ADAL" clId="{EC9C178F-4994-4A3E-92BC-5CB2A166B389}" dt="2023-08-16T20:38:10.742" v="4367"/>
            <ac:picMkLst>
              <pc:docMk/>
              <pc:sldMasterMk cId="1081014810" sldId="2147483648"/>
              <pc:sldLayoutMk cId="2840519130" sldId="2147483650"/>
              <ac:picMk id="10" creationId="{F54462AE-3C9E-223E-9DCD-9FE424327769}"/>
            </ac:picMkLst>
          </pc:picChg>
          <pc:cxnChg chg="add mod">
            <ac:chgData name="Daub, Lukas G" userId="999bf1a1-f11d-461d-80c2-d68a471d7b7d" providerId="ADAL" clId="{EC9C178F-4994-4A3E-92BC-5CB2A166B389}" dt="2023-08-16T20:38:10.742" v="4367"/>
            <ac:cxnSpMkLst>
              <pc:docMk/>
              <pc:sldMasterMk cId="1081014810" sldId="2147483648"/>
              <pc:sldLayoutMk cId="2840519130" sldId="2147483650"/>
              <ac:cxnSpMk id="9" creationId="{DA0CE184-116B-74AE-0715-F21C938EA4E2}"/>
            </ac:cxnSpMkLst>
          </pc:cxnChg>
          <pc:cxnChg chg="add mod">
            <ac:chgData name="Daub, Lukas G" userId="999bf1a1-f11d-461d-80c2-d68a471d7b7d" providerId="ADAL" clId="{EC9C178F-4994-4A3E-92BC-5CB2A166B389}" dt="2023-08-16T20:38:10.742" v="4367"/>
            <ac:cxnSpMkLst>
              <pc:docMk/>
              <pc:sldMasterMk cId="1081014810" sldId="2147483648"/>
              <pc:sldLayoutMk cId="2840519130" sldId="2147483650"/>
              <ac:cxnSpMk id="11" creationId="{E9AE0780-16FC-BF02-931F-7244EC72E227}"/>
            </ac:cxnSpMkLst>
          </pc:cxnChg>
        </pc:sldLayoutChg>
        <pc:sldLayoutChg chg="addSp delSp modSp mod">
          <pc:chgData name="Daub, Lukas G" userId="999bf1a1-f11d-461d-80c2-d68a471d7b7d" providerId="ADAL" clId="{EC9C178F-4994-4A3E-92BC-5CB2A166B389}" dt="2023-08-16T05:15:17.733" v="2572" actId="167"/>
          <pc:sldLayoutMkLst>
            <pc:docMk/>
            <pc:sldMasterMk cId="1081014810" sldId="2147483648"/>
            <pc:sldLayoutMk cId="2463802749" sldId="2147483675"/>
          </pc:sldLayoutMkLst>
          <pc:picChg chg="add mod ord">
            <ac:chgData name="Daub, Lukas G" userId="999bf1a1-f11d-461d-80c2-d68a471d7b7d" providerId="ADAL" clId="{EC9C178F-4994-4A3E-92BC-5CB2A166B389}" dt="2023-08-16T05:15:17.733" v="2572" actId="167"/>
            <ac:picMkLst>
              <pc:docMk/>
              <pc:sldMasterMk cId="1081014810" sldId="2147483648"/>
              <pc:sldLayoutMk cId="2463802749" sldId="2147483675"/>
              <ac:picMk id="2" creationId="{B93AEBAC-61D1-CAC0-4FBF-6DDF16034AAB}"/>
            </ac:picMkLst>
          </pc:picChg>
          <pc:picChg chg="del">
            <ac:chgData name="Daub, Lukas G" userId="999bf1a1-f11d-461d-80c2-d68a471d7b7d" providerId="ADAL" clId="{EC9C178F-4994-4A3E-92BC-5CB2A166B389}" dt="2023-08-16T05:15:14.459" v="2570" actId="478"/>
            <ac:picMkLst>
              <pc:docMk/>
              <pc:sldMasterMk cId="1081014810" sldId="2147483648"/>
              <pc:sldLayoutMk cId="2463802749" sldId="2147483675"/>
              <ac:picMk id="13" creationId="{B3887857-3B01-AEBA-5E86-B3F5631DA3EC}"/>
            </ac:picMkLst>
          </pc:picChg>
        </pc:sldLayoutChg>
      </pc:sldMasterChg>
      <pc:sldMasterChg chg="modSldLayout">
        <pc:chgData name="Daub, Lukas G" userId="999bf1a1-f11d-461d-80c2-d68a471d7b7d" providerId="ADAL" clId="{EC9C178F-4994-4A3E-92BC-5CB2A166B389}" dt="2023-08-16T05:29:18.593" v="3429"/>
        <pc:sldMasterMkLst>
          <pc:docMk/>
          <pc:sldMasterMk cId="288109538" sldId="2147483676"/>
        </pc:sldMasterMkLst>
        <pc:sldLayoutChg chg="setBg">
          <pc:chgData name="Daub, Lukas G" userId="999bf1a1-f11d-461d-80c2-d68a471d7b7d" providerId="ADAL" clId="{EC9C178F-4994-4A3E-92BC-5CB2A166B389}" dt="2023-08-16T05:29:18.593" v="3429"/>
          <pc:sldLayoutMkLst>
            <pc:docMk/>
            <pc:sldMasterMk cId="288109538" sldId="2147483676"/>
            <pc:sldLayoutMk cId="4012058161" sldId="2147483690"/>
          </pc:sldLayoutMkLst>
        </pc:sldLayoutChg>
        <pc:sldLayoutChg chg="setBg">
          <pc:chgData name="Daub, Lukas G" userId="999bf1a1-f11d-461d-80c2-d68a471d7b7d" providerId="ADAL" clId="{EC9C178F-4994-4A3E-92BC-5CB2A166B389}" dt="2023-08-16T05:29:18.593" v="3429"/>
          <pc:sldLayoutMkLst>
            <pc:docMk/>
            <pc:sldMasterMk cId="288109538" sldId="2147483676"/>
            <pc:sldLayoutMk cId="2755929846" sldId="2147483691"/>
          </pc:sldLayoutMkLst>
        </pc:sldLayoutChg>
        <pc:sldLayoutChg chg="setBg">
          <pc:chgData name="Daub, Lukas G" userId="999bf1a1-f11d-461d-80c2-d68a471d7b7d" providerId="ADAL" clId="{EC9C178F-4994-4A3E-92BC-5CB2A166B389}" dt="2023-08-16T05:29:18.593" v="3429"/>
          <pc:sldLayoutMkLst>
            <pc:docMk/>
            <pc:sldMasterMk cId="288109538" sldId="2147483676"/>
            <pc:sldLayoutMk cId="2230890493" sldId="2147483692"/>
          </pc:sldLayoutMkLst>
        </pc:sldLayoutChg>
        <pc:sldLayoutChg chg="setBg">
          <pc:chgData name="Daub, Lukas G" userId="999bf1a1-f11d-461d-80c2-d68a471d7b7d" providerId="ADAL" clId="{EC9C178F-4994-4A3E-92BC-5CB2A166B389}" dt="2023-08-16T05:29:18.593" v="3429"/>
          <pc:sldLayoutMkLst>
            <pc:docMk/>
            <pc:sldMasterMk cId="288109538" sldId="2147483676"/>
            <pc:sldLayoutMk cId="2032659893" sldId="2147483693"/>
          </pc:sldLayoutMkLst>
        </pc:sldLayoutChg>
        <pc:sldLayoutChg chg="setBg">
          <pc:chgData name="Daub, Lukas G" userId="999bf1a1-f11d-461d-80c2-d68a471d7b7d" providerId="ADAL" clId="{EC9C178F-4994-4A3E-92BC-5CB2A166B389}" dt="2023-08-16T05:29:18.593" v="3429"/>
          <pc:sldLayoutMkLst>
            <pc:docMk/>
            <pc:sldMasterMk cId="288109538" sldId="2147483676"/>
            <pc:sldLayoutMk cId="2797207497" sldId="2147483694"/>
          </pc:sldLayoutMkLst>
        </pc:sldLayoutChg>
        <pc:sldLayoutChg chg="setBg">
          <pc:chgData name="Daub, Lukas G" userId="999bf1a1-f11d-461d-80c2-d68a471d7b7d" providerId="ADAL" clId="{EC9C178F-4994-4A3E-92BC-5CB2A166B389}" dt="2023-08-16T05:29:18.593" v="3429"/>
          <pc:sldLayoutMkLst>
            <pc:docMk/>
            <pc:sldMasterMk cId="288109538" sldId="2147483676"/>
            <pc:sldLayoutMk cId="258900958" sldId="2147483695"/>
          </pc:sldLayoutMkLst>
        </pc:sldLayoutChg>
      </pc:sldMasterChg>
      <pc:sldMasterChg chg="modSldLayout">
        <pc:chgData name="Daub, Lukas G" userId="999bf1a1-f11d-461d-80c2-d68a471d7b7d" providerId="ADAL" clId="{EC9C178F-4994-4A3E-92BC-5CB2A166B389}" dt="2023-08-16T05:28:50.802" v="3427"/>
        <pc:sldMasterMkLst>
          <pc:docMk/>
          <pc:sldMasterMk cId="3892445592" sldId="2147483676"/>
        </pc:sldMasterMkLst>
        <pc:sldLayoutChg chg="setBg">
          <pc:chgData name="Daub, Lukas G" userId="999bf1a1-f11d-461d-80c2-d68a471d7b7d" providerId="ADAL" clId="{EC9C178F-4994-4A3E-92BC-5CB2A166B389}" dt="2023-08-16T05:28:50.802" v="3427"/>
          <pc:sldLayoutMkLst>
            <pc:docMk/>
            <pc:sldMasterMk cId="3892445592" sldId="2147483676"/>
            <pc:sldLayoutMk cId="1850214286" sldId="2147483690"/>
          </pc:sldLayoutMkLst>
        </pc:sldLayoutChg>
        <pc:sldLayoutChg chg="setBg">
          <pc:chgData name="Daub, Lukas G" userId="999bf1a1-f11d-461d-80c2-d68a471d7b7d" providerId="ADAL" clId="{EC9C178F-4994-4A3E-92BC-5CB2A166B389}" dt="2023-08-16T05:28:50.802" v="3427"/>
          <pc:sldLayoutMkLst>
            <pc:docMk/>
            <pc:sldMasterMk cId="3892445592" sldId="2147483676"/>
            <pc:sldLayoutMk cId="4120563884" sldId="2147483691"/>
          </pc:sldLayoutMkLst>
        </pc:sldLayoutChg>
        <pc:sldLayoutChg chg="setBg">
          <pc:chgData name="Daub, Lukas G" userId="999bf1a1-f11d-461d-80c2-d68a471d7b7d" providerId="ADAL" clId="{EC9C178F-4994-4A3E-92BC-5CB2A166B389}" dt="2023-08-16T05:28:50.802" v="3427"/>
          <pc:sldLayoutMkLst>
            <pc:docMk/>
            <pc:sldMasterMk cId="3892445592" sldId="2147483676"/>
            <pc:sldLayoutMk cId="151096940" sldId="2147483692"/>
          </pc:sldLayoutMkLst>
        </pc:sldLayoutChg>
        <pc:sldLayoutChg chg="setBg">
          <pc:chgData name="Daub, Lukas G" userId="999bf1a1-f11d-461d-80c2-d68a471d7b7d" providerId="ADAL" clId="{EC9C178F-4994-4A3E-92BC-5CB2A166B389}" dt="2023-08-16T05:28:50.802" v="3427"/>
          <pc:sldLayoutMkLst>
            <pc:docMk/>
            <pc:sldMasterMk cId="3892445592" sldId="2147483676"/>
            <pc:sldLayoutMk cId="3401460867" sldId="2147483693"/>
          </pc:sldLayoutMkLst>
        </pc:sldLayoutChg>
        <pc:sldLayoutChg chg="setBg">
          <pc:chgData name="Daub, Lukas G" userId="999bf1a1-f11d-461d-80c2-d68a471d7b7d" providerId="ADAL" clId="{EC9C178F-4994-4A3E-92BC-5CB2A166B389}" dt="2023-08-16T05:28:50.802" v="3427"/>
          <pc:sldLayoutMkLst>
            <pc:docMk/>
            <pc:sldMasterMk cId="3892445592" sldId="2147483676"/>
            <pc:sldLayoutMk cId="1350209283" sldId="2147483694"/>
          </pc:sldLayoutMkLst>
        </pc:sldLayoutChg>
        <pc:sldLayoutChg chg="setBg">
          <pc:chgData name="Daub, Lukas G" userId="999bf1a1-f11d-461d-80c2-d68a471d7b7d" providerId="ADAL" clId="{EC9C178F-4994-4A3E-92BC-5CB2A166B389}" dt="2023-08-16T05:28:50.802" v="3427"/>
          <pc:sldLayoutMkLst>
            <pc:docMk/>
            <pc:sldMasterMk cId="3892445592" sldId="2147483676"/>
            <pc:sldLayoutMk cId="2448249942" sldId="2147483695"/>
          </pc:sldLayoutMkLst>
        </pc:sldLayoutChg>
      </pc:sldMasterChg>
      <pc:sldMasterChg chg="modSldLayout">
        <pc:chgData name="Daub, Lukas G" userId="999bf1a1-f11d-461d-80c2-d68a471d7b7d" providerId="ADAL" clId="{EC9C178F-4994-4A3E-92BC-5CB2A166B389}" dt="2023-08-16T05:29:02.088" v="3428"/>
        <pc:sldMasterMkLst>
          <pc:docMk/>
          <pc:sldMasterMk cId="4170424111" sldId="2147483676"/>
        </pc:sldMasterMkLst>
        <pc:sldLayoutChg chg="setBg">
          <pc:chgData name="Daub, Lukas G" userId="999bf1a1-f11d-461d-80c2-d68a471d7b7d" providerId="ADAL" clId="{EC9C178F-4994-4A3E-92BC-5CB2A166B389}" dt="2023-08-16T05:29:02.088" v="3428"/>
          <pc:sldLayoutMkLst>
            <pc:docMk/>
            <pc:sldMasterMk cId="4170424111" sldId="2147483676"/>
            <pc:sldLayoutMk cId="2612213532" sldId="2147483690"/>
          </pc:sldLayoutMkLst>
        </pc:sldLayoutChg>
        <pc:sldLayoutChg chg="setBg">
          <pc:chgData name="Daub, Lukas G" userId="999bf1a1-f11d-461d-80c2-d68a471d7b7d" providerId="ADAL" clId="{EC9C178F-4994-4A3E-92BC-5CB2A166B389}" dt="2023-08-16T05:29:02.088" v="3428"/>
          <pc:sldLayoutMkLst>
            <pc:docMk/>
            <pc:sldMasterMk cId="4170424111" sldId="2147483676"/>
            <pc:sldLayoutMk cId="2011149892" sldId="2147483691"/>
          </pc:sldLayoutMkLst>
        </pc:sldLayoutChg>
        <pc:sldLayoutChg chg="setBg">
          <pc:chgData name="Daub, Lukas G" userId="999bf1a1-f11d-461d-80c2-d68a471d7b7d" providerId="ADAL" clId="{EC9C178F-4994-4A3E-92BC-5CB2A166B389}" dt="2023-08-16T05:29:02.088" v="3428"/>
          <pc:sldLayoutMkLst>
            <pc:docMk/>
            <pc:sldMasterMk cId="4170424111" sldId="2147483676"/>
            <pc:sldLayoutMk cId="2605517614" sldId="2147483692"/>
          </pc:sldLayoutMkLst>
        </pc:sldLayoutChg>
        <pc:sldLayoutChg chg="setBg">
          <pc:chgData name="Daub, Lukas G" userId="999bf1a1-f11d-461d-80c2-d68a471d7b7d" providerId="ADAL" clId="{EC9C178F-4994-4A3E-92BC-5CB2A166B389}" dt="2023-08-16T05:29:02.088" v="3428"/>
          <pc:sldLayoutMkLst>
            <pc:docMk/>
            <pc:sldMasterMk cId="4170424111" sldId="2147483676"/>
            <pc:sldLayoutMk cId="2360115894" sldId="2147483693"/>
          </pc:sldLayoutMkLst>
        </pc:sldLayoutChg>
        <pc:sldLayoutChg chg="setBg">
          <pc:chgData name="Daub, Lukas G" userId="999bf1a1-f11d-461d-80c2-d68a471d7b7d" providerId="ADAL" clId="{EC9C178F-4994-4A3E-92BC-5CB2A166B389}" dt="2023-08-16T05:29:02.088" v="3428"/>
          <pc:sldLayoutMkLst>
            <pc:docMk/>
            <pc:sldMasterMk cId="4170424111" sldId="2147483676"/>
            <pc:sldLayoutMk cId="969451623" sldId="2147483694"/>
          </pc:sldLayoutMkLst>
        </pc:sldLayoutChg>
        <pc:sldLayoutChg chg="setBg">
          <pc:chgData name="Daub, Lukas G" userId="999bf1a1-f11d-461d-80c2-d68a471d7b7d" providerId="ADAL" clId="{EC9C178F-4994-4A3E-92BC-5CB2A166B389}" dt="2023-08-16T05:29:02.088" v="3428"/>
          <pc:sldLayoutMkLst>
            <pc:docMk/>
            <pc:sldMasterMk cId="4170424111" sldId="2147483676"/>
            <pc:sldLayoutMk cId="1128189375" sldId="2147483695"/>
          </pc:sldLayoutMkLst>
        </pc:sldLayoutChg>
      </pc:sldMasterChg>
    </pc:docChg>
  </pc:docChgLst>
  <pc:docChgLst>
    <pc:chgData name="Daub, Lukas G" userId="999bf1a1-f11d-461d-80c2-d68a471d7b7d" providerId="ADAL" clId="{FAFFC4E7-4CAE-4A8D-B2CF-AE874012FDFA}"/>
    <pc:docChg chg="custSel modSld">
      <pc:chgData name="Daub, Lukas G" userId="999bf1a1-f11d-461d-80c2-d68a471d7b7d" providerId="ADAL" clId="{FAFFC4E7-4CAE-4A8D-B2CF-AE874012FDFA}" dt="2023-08-17T01:00:55.822" v="43" actId="20577"/>
      <pc:docMkLst>
        <pc:docMk/>
      </pc:docMkLst>
      <pc:sldChg chg="delSp mod">
        <pc:chgData name="Daub, Lukas G" userId="999bf1a1-f11d-461d-80c2-d68a471d7b7d" providerId="ADAL" clId="{FAFFC4E7-4CAE-4A8D-B2CF-AE874012FDFA}" dt="2023-08-17T01:00:07.924" v="0" actId="478"/>
        <pc:sldMkLst>
          <pc:docMk/>
          <pc:sldMk cId="1727475765" sldId="8187"/>
        </pc:sldMkLst>
        <pc:picChg chg="del">
          <ac:chgData name="Daub, Lukas G" userId="999bf1a1-f11d-461d-80c2-d68a471d7b7d" providerId="ADAL" clId="{FAFFC4E7-4CAE-4A8D-B2CF-AE874012FDFA}" dt="2023-08-17T01:00:07.924" v="0" actId="478"/>
          <ac:picMkLst>
            <pc:docMk/>
            <pc:sldMk cId="1727475765" sldId="8187"/>
            <ac:picMk id="13" creationId="{14952A6B-996F-6339-1CFB-75803010FF9E}"/>
          </ac:picMkLst>
        </pc:picChg>
      </pc:sldChg>
      <pc:sldChg chg="delSp mod">
        <pc:chgData name="Daub, Lukas G" userId="999bf1a1-f11d-461d-80c2-d68a471d7b7d" providerId="ADAL" clId="{FAFFC4E7-4CAE-4A8D-B2CF-AE874012FDFA}" dt="2023-08-17T01:00:14.415" v="1" actId="478"/>
        <pc:sldMkLst>
          <pc:docMk/>
          <pc:sldMk cId="3688968731" sldId="8188"/>
        </pc:sldMkLst>
        <pc:picChg chg="del">
          <ac:chgData name="Daub, Lukas G" userId="999bf1a1-f11d-461d-80c2-d68a471d7b7d" providerId="ADAL" clId="{FAFFC4E7-4CAE-4A8D-B2CF-AE874012FDFA}" dt="2023-08-17T01:00:14.415" v="1" actId="478"/>
          <ac:picMkLst>
            <pc:docMk/>
            <pc:sldMk cId="3688968731" sldId="8188"/>
            <ac:picMk id="13" creationId="{14952A6B-996F-6339-1CFB-75803010FF9E}"/>
          </ac:picMkLst>
        </pc:picChg>
      </pc:sldChg>
      <pc:sldChg chg="delSp mod">
        <pc:chgData name="Daub, Lukas G" userId="999bf1a1-f11d-461d-80c2-d68a471d7b7d" providerId="ADAL" clId="{FAFFC4E7-4CAE-4A8D-B2CF-AE874012FDFA}" dt="2023-08-17T01:00:18.646" v="2" actId="478"/>
        <pc:sldMkLst>
          <pc:docMk/>
          <pc:sldMk cId="2400077178" sldId="8189"/>
        </pc:sldMkLst>
        <pc:picChg chg="del">
          <ac:chgData name="Daub, Lukas G" userId="999bf1a1-f11d-461d-80c2-d68a471d7b7d" providerId="ADAL" clId="{FAFFC4E7-4CAE-4A8D-B2CF-AE874012FDFA}" dt="2023-08-17T01:00:18.646" v="2" actId="478"/>
          <ac:picMkLst>
            <pc:docMk/>
            <pc:sldMk cId="2400077178" sldId="8189"/>
            <ac:picMk id="13" creationId="{14952A6B-996F-6339-1CFB-75803010FF9E}"/>
          </ac:picMkLst>
        </pc:picChg>
      </pc:sldChg>
      <pc:sldChg chg="delSp mod">
        <pc:chgData name="Daub, Lukas G" userId="999bf1a1-f11d-461d-80c2-d68a471d7b7d" providerId="ADAL" clId="{FAFFC4E7-4CAE-4A8D-B2CF-AE874012FDFA}" dt="2023-08-17T01:00:40.545" v="7" actId="478"/>
        <pc:sldMkLst>
          <pc:docMk/>
          <pc:sldMk cId="3665872736" sldId="8191"/>
        </pc:sldMkLst>
        <pc:picChg chg="del">
          <ac:chgData name="Daub, Lukas G" userId="999bf1a1-f11d-461d-80c2-d68a471d7b7d" providerId="ADAL" clId="{FAFFC4E7-4CAE-4A8D-B2CF-AE874012FDFA}" dt="2023-08-17T01:00:40.545" v="7" actId="478"/>
          <ac:picMkLst>
            <pc:docMk/>
            <pc:sldMk cId="3665872736" sldId="8191"/>
            <ac:picMk id="13" creationId="{14952A6B-996F-6339-1CFB-75803010FF9E}"/>
          </ac:picMkLst>
        </pc:picChg>
      </pc:sldChg>
      <pc:sldChg chg="delSp mod">
        <pc:chgData name="Daub, Lukas G" userId="999bf1a1-f11d-461d-80c2-d68a471d7b7d" providerId="ADAL" clId="{FAFFC4E7-4CAE-4A8D-B2CF-AE874012FDFA}" dt="2023-08-17T01:00:23.418" v="3" actId="478"/>
        <pc:sldMkLst>
          <pc:docMk/>
          <pc:sldMk cId="1014745709" sldId="8192"/>
        </pc:sldMkLst>
        <pc:picChg chg="del">
          <ac:chgData name="Daub, Lukas G" userId="999bf1a1-f11d-461d-80c2-d68a471d7b7d" providerId="ADAL" clId="{FAFFC4E7-4CAE-4A8D-B2CF-AE874012FDFA}" dt="2023-08-17T01:00:23.418" v="3" actId="478"/>
          <ac:picMkLst>
            <pc:docMk/>
            <pc:sldMk cId="1014745709" sldId="8192"/>
            <ac:picMk id="53" creationId="{6A799EF6-996B-AA7D-29C1-4689BA5A81D6}"/>
          </ac:picMkLst>
        </pc:picChg>
      </pc:sldChg>
      <pc:sldChg chg="delSp mod">
        <pc:chgData name="Daub, Lukas G" userId="999bf1a1-f11d-461d-80c2-d68a471d7b7d" providerId="ADAL" clId="{FAFFC4E7-4CAE-4A8D-B2CF-AE874012FDFA}" dt="2023-08-17T01:00:26.389" v="4" actId="478"/>
        <pc:sldMkLst>
          <pc:docMk/>
          <pc:sldMk cId="552721858" sldId="8194"/>
        </pc:sldMkLst>
        <pc:picChg chg="del">
          <ac:chgData name="Daub, Lukas G" userId="999bf1a1-f11d-461d-80c2-d68a471d7b7d" providerId="ADAL" clId="{FAFFC4E7-4CAE-4A8D-B2CF-AE874012FDFA}" dt="2023-08-17T01:00:26.389" v="4" actId="478"/>
          <ac:picMkLst>
            <pc:docMk/>
            <pc:sldMk cId="552721858" sldId="8194"/>
            <ac:picMk id="54" creationId="{78254027-896E-A511-E329-92D74A89A4C7}"/>
          </ac:picMkLst>
        </pc:picChg>
      </pc:sldChg>
      <pc:sldChg chg="delSp modSp mod">
        <pc:chgData name="Daub, Lukas G" userId="999bf1a1-f11d-461d-80c2-d68a471d7b7d" providerId="ADAL" clId="{FAFFC4E7-4CAE-4A8D-B2CF-AE874012FDFA}" dt="2023-08-17T01:00:55.822" v="43" actId="20577"/>
        <pc:sldMkLst>
          <pc:docMk/>
          <pc:sldMk cId="2737308415" sldId="8195"/>
        </pc:sldMkLst>
        <pc:spChg chg="mod">
          <ac:chgData name="Daub, Lukas G" userId="999bf1a1-f11d-461d-80c2-d68a471d7b7d" providerId="ADAL" clId="{FAFFC4E7-4CAE-4A8D-B2CF-AE874012FDFA}" dt="2023-08-17T01:00:55.822" v="43" actId="20577"/>
          <ac:spMkLst>
            <pc:docMk/>
            <pc:sldMk cId="2737308415" sldId="8195"/>
            <ac:spMk id="6" creationId="{04772BD2-2255-E8DB-DA2E-55A5BF5784BF}"/>
          </ac:spMkLst>
        </pc:spChg>
        <pc:picChg chg="del">
          <ac:chgData name="Daub, Lukas G" userId="999bf1a1-f11d-461d-80c2-d68a471d7b7d" providerId="ADAL" clId="{FAFFC4E7-4CAE-4A8D-B2CF-AE874012FDFA}" dt="2023-08-17T01:00:46.095" v="9" actId="478"/>
          <ac:picMkLst>
            <pc:docMk/>
            <pc:sldMk cId="2737308415" sldId="8195"/>
            <ac:picMk id="13" creationId="{14952A6B-996F-6339-1CFB-75803010FF9E}"/>
          </ac:picMkLst>
        </pc:picChg>
      </pc:sldChg>
      <pc:sldChg chg="delSp mod">
        <pc:chgData name="Daub, Lukas G" userId="999bf1a1-f11d-461d-80c2-d68a471d7b7d" providerId="ADAL" clId="{FAFFC4E7-4CAE-4A8D-B2CF-AE874012FDFA}" dt="2023-08-17T01:00:43.703" v="8" actId="478"/>
        <pc:sldMkLst>
          <pc:docMk/>
          <pc:sldMk cId="230374529" sldId="8196"/>
        </pc:sldMkLst>
        <pc:picChg chg="del">
          <ac:chgData name="Daub, Lukas G" userId="999bf1a1-f11d-461d-80c2-d68a471d7b7d" providerId="ADAL" clId="{FAFFC4E7-4CAE-4A8D-B2CF-AE874012FDFA}" dt="2023-08-17T01:00:43.703" v="8" actId="478"/>
          <ac:picMkLst>
            <pc:docMk/>
            <pc:sldMk cId="230374529" sldId="8196"/>
            <ac:picMk id="13" creationId="{14952A6B-996F-6339-1CFB-75803010FF9E}"/>
          </ac:picMkLst>
        </pc:picChg>
      </pc:sldChg>
      <pc:sldChg chg="delSp mod">
        <pc:chgData name="Daub, Lukas G" userId="999bf1a1-f11d-461d-80c2-d68a471d7b7d" providerId="ADAL" clId="{FAFFC4E7-4CAE-4A8D-B2CF-AE874012FDFA}" dt="2023-08-17T01:00:35.140" v="5" actId="478"/>
        <pc:sldMkLst>
          <pc:docMk/>
          <pc:sldMk cId="1902186393" sldId="8197"/>
        </pc:sldMkLst>
        <pc:picChg chg="del">
          <ac:chgData name="Daub, Lukas G" userId="999bf1a1-f11d-461d-80c2-d68a471d7b7d" providerId="ADAL" clId="{FAFFC4E7-4CAE-4A8D-B2CF-AE874012FDFA}" dt="2023-08-17T01:00:35.140" v="5" actId="478"/>
          <ac:picMkLst>
            <pc:docMk/>
            <pc:sldMk cId="1902186393" sldId="8197"/>
            <ac:picMk id="54" creationId="{78254027-896E-A511-E329-92D74A89A4C7}"/>
          </ac:picMkLst>
        </pc:picChg>
      </pc:sldChg>
      <pc:sldChg chg="delSp mod">
        <pc:chgData name="Daub, Lukas G" userId="999bf1a1-f11d-461d-80c2-d68a471d7b7d" providerId="ADAL" clId="{FAFFC4E7-4CAE-4A8D-B2CF-AE874012FDFA}" dt="2023-08-17T01:00:38.096" v="6" actId="478"/>
        <pc:sldMkLst>
          <pc:docMk/>
          <pc:sldMk cId="1557768105" sldId="8201"/>
        </pc:sldMkLst>
        <pc:picChg chg="del">
          <ac:chgData name="Daub, Lukas G" userId="999bf1a1-f11d-461d-80c2-d68a471d7b7d" providerId="ADAL" clId="{FAFFC4E7-4CAE-4A8D-B2CF-AE874012FDFA}" dt="2023-08-17T01:00:38.096" v="6" actId="478"/>
          <ac:picMkLst>
            <pc:docMk/>
            <pc:sldMk cId="1557768105" sldId="8201"/>
            <ac:picMk id="54" creationId="{78254027-896E-A511-E329-92D74A89A4C7}"/>
          </ac:picMkLst>
        </pc:picChg>
      </pc:sldChg>
    </pc:docChg>
  </pc:docChgLst>
</pc:chgInfo>
</file>

<file path=ppt/diagrams/_rels/data1.xml.rels><?xml version="1.0" encoding="UTF-8" standalone="yes"?>
<Relationships xmlns="http://schemas.openxmlformats.org/package/2006/relationships"><Relationship Id="rId2" Type="http://schemas.openxmlformats.org/officeDocument/2006/relationships/hyperlink" Target="mailto:Morgan@DKE.org" TargetMode="External"/><Relationship Id="rId1" Type="http://schemas.openxmlformats.org/officeDocument/2006/relationships/hyperlink" Target="mailto:raosr@iu.edu"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mailto:Morgan@DKE.org" TargetMode="External"/><Relationship Id="rId1" Type="http://schemas.openxmlformats.org/officeDocument/2006/relationships/hyperlink" Target="mailto:raosr@iu.edu"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1F09A5-BAD6-4CB6-88DD-EF95849BA2FF}" type="doc">
      <dgm:prSet loTypeId="urn:microsoft.com/office/officeart/2008/layout/VerticalCurvedList" loCatId="list" qsTypeId="urn:microsoft.com/office/officeart/2005/8/quickstyle/simple1" qsCatId="simple" csTypeId="urn:microsoft.com/office/officeart/2005/8/colors/colorful2" csCatId="colorful" phldr="1"/>
      <dgm:spPr/>
      <dgm:t>
        <a:bodyPr/>
        <a:lstStyle/>
        <a:p>
          <a:endParaRPr lang="en-US"/>
        </a:p>
      </dgm:t>
    </dgm:pt>
    <dgm:pt modelId="{E8806B5E-4DA2-43EE-A234-1EBE498743EC}">
      <dgm:prSet phldrT="[Text]" custT="1"/>
      <dgm:spPr>
        <a:solidFill>
          <a:srgbClr val="242659"/>
        </a:solidFill>
      </dgm:spPr>
      <dgm:t>
        <a:bodyPr/>
        <a:lstStyle/>
        <a:p>
          <a:pPr rtl="0">
            <a:lnSpc>
              <a:spcPct val="120000"/>
            </a:lnSpc>
          </a:pPr>
          <a:r>
            <a:rPr lang="en-US" sz="1100" b="1" dirty="0">
              <a:solidFill>
                <a:schemeClr val="bg1"/>
              </a:solidFill>
              <a:latin typeface="Georgia"/>
            </a:rPr>
            <a:t>Delta Psi needs a primary Chapter Advisor! Reach out to Srinath Rao if interested at </a:t>
          </a:r>
          <a:r>
            <a:rPr lang="en-US" sz="1100" b="1" dirty="0">
              <a:solidFill>
                <a:schemeClr val="bg1"/>
              </a:solidFill>
              <a:latin typeface="Georgia"/>
              <a:hlinkClick xmlns:r="http://schemas.openxmlformats.org/officeDocument/2006/relationships" r:id="rId1">
                <a:extLst>
                  <a:ext uri="{A12FA001-AC4F-418D-AE19-62706E023703}">
                    <ahyp:hlinkClr xmlns:ahyp="http://schemas.microsoft.com/office/drawing/2018/hyperlinkcolor" val="tx"/>
                  </a:ext>
                </a:extLst>
              </a:hlinkClick>
            </a:rPr>
            <a:t>raosr@iu.edu</a:t>
          </a:r>
          <a:r>
            <a:rPr lang="en-US" sz="1100" b="1" dirty="0">
              <a:solidFill>
                <a:schemeClr val="bg1"/>
              </a:solidFill>
              <a:latin typeface="Georgia"/>
            </a:rPr>
            <a:t>, or Morgan McElroy at </a:t>
          </a:r>
          <a:r>
            <a:rPr lang="en-US" sz="1100" b="1" dirty="0">
              <a:solidFill>
                <a:schemeClr val="bg1"/>
              </a:solidFill>
              <a:latin typeface="Georgia"/>
              <a:hlinkClick xmlns:r="http://schemas.openxmlformats.org/officeDocument/2006/relationships" r:id="rId2">
                <a:extLst>
                  <a:ext uri="{A12FA001-AC4F-418D-AE19-62706E023703}">
                    <ahyp:hlinkClr xmlns:ahyp="http://schemas.microsoft.com/office/drawing/2018/hyperlinkcolor" val="tx"/>
                  </a:ext>
                </a:extLst>
              </a:hlinkClick>
            </a:rPr>
            <a:t>Morgan@DKE.org</a:t>
          </a:r>
          <a:r>
            <a:rPr lang="en-US" sz="1100" b="1" dirty="0">
              <a:solidFill>
                <a:schemeClr val="bg1"/>
              </a:solidFill>
              <a:latin typeface="Georgia"/>
            </a:rPr>
            <a:t>. </a:t>
          </a:r>
          <a:endParaRPr lang="en-US" sz="1100" b="1" dirty="0">
            <a:solidFill>
              <a:schemeClr val="bg1"/>
            </a:solidFill>
            <a:latin typeface="Georgia" panose="02040502050405020303" pitchFamily="18" charset="0"/>
          </a:endParaRPr>
        </a:p>
      </dgm:t>
    </dgm:pt>
    <dgm:pt modelId="{108931FE-EAB0-4692-A2F0-704D12290A53}" type="parTrans" cxnId="{8F3D5C87-E85F-4A73-A703-0C4818C03EF9}">
      <dgm:prSet/>
      <dgm:spPr/>
      <dgm:t>
        <a:bodyPr/>
        <a:lstStyle/>
        <a:p>
          <a:endParaRPr lang="en-US"/>
        </a:p>
      </dgm:t>
    </dgm:pt>
    <dgm:pt modelId="{E7FED2F2-C566-4594-BF7D-9C0F5BBA81F3}" type="sibTrans" cxnId="{8F3D5C87-E85F-4A73-A703-0C4818C03EF9}">
      <dgm:prSet/>
      <dgm:spPr>
        <a:ln>
          <a:solidFill>
            <a:srgbClr val="242659"/>
          </a:solidFill>
        </a:ln>
      </dgm:spPr>
      <dgm:t>
        <a:bodyPr/>
        <a:lstStyle/>
        <a:p>
          <a:endParaRPr lang="en-US"/>
        </a:p>
      </dgm:t>
    </dgm:pt>
    <dgm:pt modelId="{3EAC71C0-F669-427D-9C5A-C144276458C6}">
      <dgm:prSet phldrT="[Text]" custT="1"/>
      <dgm:spPr>
        <a:solidFill>
          <a:srgbClr val="F1B123"/>
        </a:solidFill>
      </dgm:spPr>
      <dgm:t>
        <a:bodyPr/>
        <a:lstStyle/>
        <a:p>
          <a:pPr rtl="0">
            <a:lnSpc>
              <a:spcPct val="120000"/>
            </a:lnSpc>
          </a:pPr>
          <a:r>
            <a:rPr lang="en-US" sz="1100" b="1" dirty="0">
              <a:latin typeface="Georgia"/>
            </a:rPr>
            <a:t>We aim to establish a “Big Brother” program with our alumni, pairing alumni with each Executive Board Brother to further support the chapter.</a:t>
          </a:r>
        </a:p>
      </dgm:t>
    </dgm:pt>
    <dgm:pt modelId="{682D8A80-B15D-4173-9B65-896389E65CE4}" type="parTrans" cxnId="{3641E1FE-61FD-44F2-9E62-7AA30FC8C1FD}">
      <dgm:prSet/>
      <dgm:spPr/>
      <dgm:t>
        <a:bodyPr/>
        <a:lstStyle/>
        <a:p>
          <a:endParaRPr lang="en-US"/>
        </a:p>
      </dgm:t>
    </dgm:pt>
    <dgm:pt modelId="{3F28C645-0E43-4076-803A-8571D4A50038}" type="sibTrans" cxnId="{3641E1FE-61FD-44F2-9E62-7AA30FC8C1FD}">
      <dgm:prSet/>
      <dgm:spPr/>
      <dgm:t>
        <a:bodyPr/>
        <a:lstStyle/>
        <a:p>
          <a:endParaRPr lang="en-US"/>
        </a:p>
      </dgm:t>
    </dgm:pt>
    <dgm:pt modelId="{D0126A4B-8885-43BE-B8F5-73978033CC15}">
      <dgm:prSet phldrT="[Text]" custT="1"/>
      <dgm:spPr>
        <a:solidFill>
          <a:srgbClr val="781F28"/>
        </a:solidFill>
      </dgm:spPr>
      <dgm:t>
        <a:bodyPr/>
        <a:lstStyle/>
        <a:p>
          <a:pPr rtl="0">
            <a:lnSpc>
              <a:spcPct val="120000"/>
            </a:lnSpc>
          </a:pPr>
          <a:r>
            <a:rPr lang="en-US" sz="1100" b="1" dirty="0">
              <a:latin typeface="Georgia"/>
            </a:rPr>
            <a:t>Volunteer on our Alumni Board! Delta Psi aims to create a fully functional Alumni Board as a resource for the chapter.</a:t>
          </a:r>
          <a:endParaRPr lang="en-US" sz="1100" b="1" dirty="0">
            <a:latin typeface="Georgia" panose="02040502050405020303" pitchFamily="18" charset="0"/>
          </a:endParaRPr>
        </a:p>
      </dgm:t>
    </dgm:pt>
    <dgm:pt modelId="{0D612108-0C98-4AAA-B210-B039E5491F66}" type="parTrans" cxnId="{1B2C1B4E-C0C7-4AEC-AEF2-31F8786A05E8}">
      <dgm:prSet/>
      <dgm:spPr/>
      <dgm:t>
        <a:bodyPr/>
        <a:lstStyle/>
        <a:p>
          <a:endParaRPr lang="en-US"/>
        </a:p>
      </dgm:t>
    </dgm:pt>
    <dgm:pt modelId="{ABF3B197-B858-4787-846B-4E8199B05090}" type="sibTrans" cxnId="{1B2C1B4E-C0C7-4AEC-AEF2-31F8786A05E8}">
      <dgm:prSet/>
      <dgm:spPr/>
      <dgm:t>
        <a:bodyPr/>
        <a:lstStyle/>
        <a:p>
          <a:endParaRPr lang="en-US"/>
        </a:p>
      </dgm:t>
    </dgm:pt>
    <dgm:pt modelId="{0CFD68C5-4D58-4DF7-8FCF-8E229A1F81D9}">
      <dgm:prSet phldrT="[Text]" custT="1"/>
      <dgm:spPr>
        <a:solidFill>
          <a:srgbClr val="781F28"/>
        </a:solidFill>
      </dgm:spPr>
      <dgm:t>
        <a:bodyPr spcFirstLastPara="0" vert="horz" wrap="square" lIns="376581" tIns="35560" rIns="35560" bIns="35560" numCol="1" spcCol="1270" anchor="ctr" anchorCtr="0"/>
        <a:lstStyle/>
        <a:p>
          <a:pPr marL="0" lvl="0" indent="0" algn="l" defTabSz="622300" rtl="0">
            <a:lnSpc>
              <a:spcPct val="120000"/>
            </a:lnSpc>
            <a:spcBef>
              <a:spcPct val="0"/>
            </a:spcBef>
            <a:spcAft>
              <a:spcPct val="35000"/>
            </a:spcAft>
            <a:buNone/>
          </a:pPr>
          <a:r>
            <a:rPr lang="en-US" sz="1100" b="1" kern="1200" dirty="0">
              <a:latin typeface="Georgia"/>
              <a:ea typeface="+mn-ea"/>
              <a:cs typeface="+mn-cs"/>
            </a:rPr>
            <a:t>Attend on campus alumni events! Delta Psi is planning an Alumni Tailgate for Fall 2023, and we will hold a multitude of events for alumni!</a:t>
          </a:r>
        </a:p>
      </dgm:t>
    </dgm:pt>
    <dgm:pt modelId="{98C303E2-3B26-4E5B-BC01-1C42F9B46F52}" type="sibTrans" cxnId="{60146B11-6EB2-45BA-A599-BE92B60B4996}">
      <dgm:prSet/>
      <dgm:spPr/>
      <dgm:t>
        <a:bodyPr/>
        <a:lstStyle/>
        <a:p>
          <a:endParaRPr lang="en-US"/>
        </a:p>
      </dgm:t>
    </dgm:pt>
    <dgm:pt modelId="{AEA3066E-91E3-4CB4-850A-7C0923BEF82B}" type="parTrans" cxnId="{60146B11-6EB2-45BA-A599-BE92B60B4996}">
      <dgm:prSet/>
      <dgm:spPr/>
      <dgm:t>
        <a:bodyPr/>
        <a:lstStyle/>
        <a:p>
          <a:endParaRPr lang="en-US"/>
        </a:p>
      </dgm:t>
    </dgm:pt>
    <dgm:pt modelId="{E847E815-4352-430A-8657-A385685B3B4D}">
      <dgm:prSet phldrT="[Text]" phldr="0" custT="1"/>
      <dgm:spPr>
        <a:solidFill>
          <a:srgbClr val="242659"/>
        </a:solidFill>
      </dgm:spPr>
      <dgm:t>
        <a:bodyPr/>
        <a:lstStyle/>
        <a:p>
          <a:pPr rtl="0">
            <a:lnSpc>
              <a:spcPct val="120000"/>
            </a:lnSpc>
          </a:pPr>
          <a:r>
            <a:rPr lang="en-US" sz="1100" b="1" dirty="0">
              <a:latin typeface="Georgia"/>
            </a:rPr>
            <a:t>Support the Delta Psi Chapter in spirit or otherwise! Feel free to reach out to Brother Beta or Srinath Rao if you want to help guide our chapter to success!</a:t>
          </a:r>
        </a:p>
      </dgm:t>
    </dgm:pt>
    <dgm:pt modelId="{46756AB3-543C-414E-81FF-E86A0D368BD3}" type="parTrans" cxnId="{166620ED-E8D0-4DA6-86E6-7D455BC16C2E}">
      <dgm:prSet/>
      <dgm:spPr/>
      <dgm:t>
        <a:bodyPr/>
        <a:lstStyle/>
        <a:p>
          <a:endParaRPr lang="en-US"/>
        </a:p>
      </dgm:t>
    </dgm:pt>
    <dgm:pt modelId="{57AF135F-2DD0-4106-913D-AA09FF21B5FE}" type="sibTrans" cxnId="{166620ED-E8D0-4DA6-86E6-7D455BC16C2E}">
      <dgm:prSet/>
      <dgm:spPr/>
      <dgm:t>
        <a:bodyPr/>
        <a:lstStyle/>
        <a:p>
          <a:endParaRPr lang="en-US"/>
        </a:p>
      </dgm:t>
    </dgm:pt>
    <dgm:pt modelId="{A19DFD9C-D950-4417-A22D-90074C8A061B}" type="pres">
      <dgm:prSet presAssocID="{FC1F09A5-BAD6-4CB6-88DD-EF95849BA2FF}" presName="Name0" presStyleCnt="0">
        <dgm:presLayoutVars>
          <dgm:chMax val="7"/>
          <dgm:chPref val="7"/>
          <dgm:dir/>
        </dgm:presLayoutVars>
      </dgm:prSet>
      <dgm:spPr/>
    </dgm:pt>
    <dgm:pt modelId="{757264EA-E15A-47C7-B477-2EBABF218F95}" type="pres">
      <dgm:prSet presAssocID="{FC1F09A5-BAD6-4CB6-88DD-EF95849BA2FF}" presName="Name1" presStyleCnt="0"/>
      <dgm:spPr/>
    </dgm:pt>
    <dgm:pt modelId="{630CC711-5B56-4D3A-A8FA-B97F07701103}" type="pres">
      <dgm:prSet presAssocID="{FC1F09A5-BAD6-4CB6-88DD-EF95849BA2FF}" presName="cycle" presStyleCnt="0"/>
      <dgm:spPr/>
    </dgm:pt>
    <dgm:pt modelId="{E0CEE744-5C28-43CF-83CD-A3B228AB54DD}" type="pres">
      <dgm:prSet presAssocID="{FC1F09A5-BAD6-4CB6-88DD-EF95849BA2FF}" presName="srcNode" presStyleLbl="node1" presStyleIdx="0" presStyleCnt="5"/>
      <dgm:spPr/>
    </dgm:pt>
    <dgm:pt modelId="{B75C7CA4-B0FB-43A1-86C9-B8F24F80BFE2}" type="pres">
      <dgm:prSet presAssocID="{FC1F09A5-BAD6-4CB6-88DD-EF95849BA2FF}" presName="conn" presStyleLbl="parChTrans1D2" presStyleIdx="0" presStyleCnt="1"/>
      <dgm:spPr/>
    </dgm:pt>
    <dgm:pt modelId="{78D1F5DC-DCCD-4BF2-A915-D2464050F805}" type="pres">
      <dgm:prSet presAssocID="{FC1F09A5-BAD6-4CB6-88DD-EF95849BA2FF}" presName="extraNode" presStyleLbl="node1" presStyleIdx="0" presStyleCnt="5"/>
      <dgm:spPr/>
    </dgm:pt>
    <dgm:pt modelId="{828CD1EE-9FB2-45F5-B9E7-5E7EE142CCC0}" type="pres">
      <dgm:prSet presAssocID="{FC1F09A5-BAD6-4CB6-88DD-EF95849BA2FF}" presName="dstNode" presStyleLbl="node1" presStyleIdx="0" presStyleCnt="5"/>
      <dgm:spPr/>
    </dgm:pt>
    <dgm:pt modelId="{B5AF3BF4-4FA3-40E7-AD09-B9229EB08DAE}" type="pres">
      <dgm:prSet presAssocID="{E8806B5E-4DA2-43EE-A234-1EBE498743EC}" presName="text_1" presStyleLbl="node1" presStyleIdx="0" presStyleCnt="5">
        <dgm:presLayoutVars>
          <dgm:bulletEnabled val="1"/>
        </dgm:presLayoutVars>
      </dgm:prSet>
      <dgm:spPr/>
    </dgm:pt>
    <dgm:pt modelId="{B1381EA1-761B-43A0-A4D8-E190FF5BAF6A}" type="pres">
      <dgm:prSet presAssocID="{E8806B5E-4DA2-43EE-A234-1EBE498743EC}" presName="accent_1" presStyleCnt="0"/>
      <dgm:spPr/>
    </dgm:pt>
    <dgm:pt modelId="{1D8A9D66-3A54-4913-9063-383AF712484E}" type="pres">
      <dgm:prSet presAssocID="{E8806B5E-4DA2-43EE-A234-1EBE498743EC}" presName="accentRepeatNode" presStyleLbl="solidFgAcc1" presStyleIdx="0" presStyleCnt="5"/>
      <dgm:spPr>
        <a:ln>
          <a:solidFill>
            <a:srgbClr val="242659"/>
          </a:solidFill>
        </a:ln>
      </dgm:spPr>
    </dgm:pt>
    <dgm:pt modelId="{642C1406-7522-471C-8A40-7C5588AF4D8D}" type="pres">
      <dgm:prSet presAssocID="{D0126A4B-8885-43BE-B8F5-73978033CC15}" presName="text_2" presStyleLbl="node1" presStyleIdx="1" presStyleCnt="5">
        <dgm:presLayoutVars>
          <dgm:bulletEnabled val="1"/>
        </dgm:presLayoutVars>
      </dgm:prSet>
      <dgm:spPr/>
    </dgm:pt>
    <dgm:pt modelId="{FFE1686B-DA95-4DEB-9F57-37FBA15CBE74}" type="pres">
      <dgm:prSet presAssocID="{D0126A4B-8885-43BE-B8F5-73978033CC15}" presName="accent_2" presStyleCnt="0"/>
      <dgm:spPr/>
    </dgm:pt>
    <dgm:pt modelId="{526F797A-05F3-4E78-A4C5-4A96F0E7E2B7}" type="pres">
      <dgm:prSet presAssocID="{D0126A4B-8885-43BE-B8F5-73978033CC15}" presName="accentRepeatNode" presStyleLbl="solidFgAcc1" presStyleIdx="1" presStyleCnt="5"/>
      <dgm:spPr>
        <a:ln>
          <a:solidFill>
            <a:srgbClr val="781F28"/>
          </a:solidFill>
        </a:ln>
      </dgm:spPr>
    </dgm:pt>
    <dgm:pt modelId="{0CC3BE50-4E31-4E63-864C-F59C476CD86E}" type="pres">
      <dgm:prSet presAssocID="{3EAC71C0-F669-427D-9C5A-C144276458C6}" presName="text_3" presStyleLbl="node1" presStyleIdx="2" presStyleCnt="5">
        <dgm:presLayoutVars>
          <dgm:bulletEnabled val="1"/>
        </dgm:presLayoutVars>
      </dgm:prSet>
      <dgm:spPr/>
    </dgm:pt>
    <dgm:pt modelId="{AE200285-638A-4005-8322-C81D56D5C397}" type="pres">
      <dgm:prSet presAssocID="{3EAC71C0-F669-427D-9C5A-C144276458C6}" presName="accent_3" presStyleCnt="0"/>
      <dgm:spPr/>
    </dgm:pt>
    <dgm:pt modelId="{BE11D621-382B-415D-9F5D-EEF280DF6F44}" type="pres">
      <dgm:prSet presAssocID="{3EAC71C0-F669-427D-9C5A-C144276458C6}" presName="accentRepeatNode" presStyleLbl="solidFgAcc1" presStyleIdx="2" presStyleCnt="5"/>
      <dgm:spPr>
        <a:ln>
          <a:solidFill>
            <a:srgbClr val="F1B123"/>
          </a:solidFill>
        </a:ln>
      </dgm:spPr>
    </dgm:pt>
    <dgm:pt modelId="{95039C1D-D962-4FD8-929C-FA4D1BFCE70C}" type="pres">
      <dgm:prSet presAssocID="{0CFD68C5-4D58-4DF7-8FCF-8E229A1F81D9}" presName="text_4" presStyleLbl="node1" presStyleIdx="3" presStyleCnt="5">
        <dgm:presLayoutVars>
          <dgm:bulletEnabled val="1"/>
        </dgm:presLayoutVars>
      </dgm:prSet>
      <dgm:spPr/>
    </dgm:pt>
    <dgm:pt modelId="{C21BF359-C80E-478A-A0E3-39E9FE65D861}" type="pres">
      <dgm:prSet presAssocID="{0CFD68C5-4D58-4DF7-8FCF-8E229A1F81D9}" presName="accent_4" presStyleCnt="0"/>
      <dgm:spPr/>
    </dgm:pt>
    <dgm:pt modelId="{3E990456-A10D-48DC-A273-E960A320EBA4}" type="pres">
      <dgm:prSet presAssocID="{0CFD68C5-4D58-4DF7-8FCF-8E229A1F81D9}" presName="accentRepeatNode" presStyleLbl="solidFgAcc1" presStyleIdx="3" presStyleCnt="5"/>
      <dgm:spPr>
        <a:ln>
          <a:solidFill>
            <a:srgbClr val="781F28"/>
          </a:solidFill>
        </a:ln>
      </dgm:spPr>
    </dgm:pt>
    <dgm:pt modelId="{794815DB-80B2-4250-BBA6-28575468F518}" type="pres">
      <dgm:prSet presAssocID="{E847E815-4352-430A-8657-A385685B3B4D}" presName="text_5" presStyleLbl="node1" presStyleIdx="4" presStyleCnt="5">
        <dgm:presLayoutVars>
          <dgm:bulletEnabled val="1"/>
        </dgm:presLayoutVars>
      </dgm:prSet>
      <dgm:spPr/>
    </dgm:pt>
    <dgm:pt modelId="{DCA3A73A-20DD-4C8B-806D-0C3AD8BFC4A3}" type="pres">
      <dgm:prSet presAssocID="{E847E815-4352-430A-8657-A385685B3B4D}" presName="accent_5" presStyleCnt="0"/>
      <dgm:spPr/>
    </dgm:pt>
    <dgm:pt modelId="{EA02FF7E-CE65-4E0E-A237-0A80F176128E}" type="pres">
      <dgm:prSet presAssocID="{E847E815-4352-430A-8657-A385685B3B4D}" presName="accentRepeatNode" presStyleLbl="solidFgAcc1" presStyleIdx="4" presStyleCnt="5"/>
      <dgm:spPr>
        <a:ln>
          <a:solidFill>
            <a:srgbClr val="242659"/>
          </a:solidFill>
        </a:ln>
      </dgm:spPr>
    </dgm:pt>
  </dgm:ptLst>
  <dgm:cxnLst>
    <dgm:cxn modelId="{60146B11-6EB2-45BA-A599-BE92B60B4996}" srcId="{FC1F09A5-BAD6-4CB6-88DD-EF95849BA2FF}" destId="{0CFD68C5-4D58-4DF7-8FCF-8E229A1F81D9}" srcOrd="3" destOrd="0" parTransId="{AEA3066E-91E3-4CB4-850A-7C0923BEF82B}" sibTransId="{98C303E2-3B26-4E5B-BC01-1C42F9B46F52}"/>
    <dgm:cxn modelId="{8F80BD18-D2B3-486A-963F-DA3F5810E40C}" type="presOf" srcId="{FC1F09A5-BAD6-4CB6-88DD-EF95849BA2FF}" destId="{A19DFD9C-D950-4417-A22D-90074C8A061B}" srcOrd="0" destOrd="0" presId="urn:microsoft.com/office/officeart/2008/layout/VerticalCurvedList"/>
    <dgm:cxn modelId="{77D03820-6E73-40C4-BEE1-B286DBAC8D11}" type="presOf" srcId="{E847E815-4352-430A-8657-A385685B3B4D}" destId="{794815DB-80B2-4250-BBA6-28575468F518}" srcOrd="0" destOrd="0" presId="urn:microsoft.com/office/officeart/2008/layout/VerticalCurvedList"/>
    <dgm:cxn modelId="{B5B5D526-653F-44C2-8F88-99EBCF32E4A4}" type="presOf" srcId="{D0126A4B-8885-43BE-B8F5-73978033CC15}" destId="{642C1406-7522-471C-8A40-7C5588AF4D8D}" srcOrd="0" destOrd="0" presId="urn:microsoft.com/office/officeart/2008/layout/VerticalCurvedList"/>
    <dgm:cxn modelId="{3FD9154E-8EB1-46BC-8CC4-04AF5B6F0541}" type="presOf" srcId="{E7FED2F2-C566-4594-BF7D-9C0F5BBA81F3}" destId="{B75C7CA4-B0FB-43A1-86C9-B8F24F80BFE2}" srcOrd="0" destOrd="0" presId="urn:microsoft.com/office/officeart/2008/layout/VerticalCurvedList"/>
    <dgm:cxn modelId="{1B2C1B4E-C0C7-4AEC-AEF2-31F8786A05E8}" srcId="{FC1F09A5-BAD6-4CB6-88DD-EF95849BA2FF}" destId="{D0126A4B-8885-43BE-B8F5-73978033CC15}" srcOrd="1" destOrd="0" parTransId="{0D612108-0C98-4AAA-B210-B039E5491F66}" sibTransId="{ABF3B197-B858-4787-846B-4E8199B05090}"/>
    <dgm:cxn modelId="{2B4CB070-9AD5-4A30-BCDB-366E689CE6A0}" type="presOf" srcId="{0CFD68C5-4D58-4DF7-8FCF-8E229A1F81D9}" destId="{95039C1D-D962-4FD8-929C-FA4D1BFCE70C}" srcOrd="0" destOrd="0" presId="urn:microsoft.com/office/officeart/2008/layout/VerticalCurvedList"/>
    <dgm:cxn modelId="{2EBD3678-88F4-4376-9581-5313A6AE15D8}" type="presOf" srcId="{3EAC71C0-F669-427D-9C5A-C144276458C6}" destId="{0CC3BE50-4E31-4E63-864C-F59C476CD86E}" srcOrd="0" destOrd="0" presId="urn:microsoft.com/office/officeart/2008/layout/VerticalCurvedList"/>
    <dgm:cxn modelId="{8F3D5C87-E85F-4A73-A703-0C4818C03EF9}" srcId="{FC1F09A5-BAD6-4CB6-88DD-EF95849BA2FF}" destId="{E8806B5E-4DA2-43EE-A234-1EBE498743EC}" srcOrd="0" destOrd="0" parTransId="{108931FE-EAB0-4692-A2F0-704D12290A53}" sibTransId="{E7FED2F2-C566-4594-BF7D-9C0F5BBA81F3}"/>
    <dgm:cxn modelId="{FC5E0DB1-A9B6-4EE7-A473-6363A7512703}" type="presOf" srcId="{E8806B5E-4DA2-43EE-A234-1EBE498743EC}" destId="{B5AF3BF4-4FA3-40E7-AD09-B9229EB08DAE}" srcOrd="0" destOrd="0" presId="urn:microsoft.com/office/officeart/2008/layout/VerticalCurvedList"/>
    <dgm:cxn modelId="{166620ED-E8D0-4DA6-86E6-7D455BC16C2E}" srcId="{FC1F09A5-BAD6-4CB6-88DD-EF95849BA2FF}" destId="{E847E815-4352-430A-8657-A385685B3B4D}" srcOrd="4" destOrd="0" parTransId="{46756AB3-543C-414E-81FF-E86A0D368BD3}" sibTransId="{57AF135F-2DD0-4106-913D-AA09FF21B5FE}"/>
    <dgm:cxn modelId="{3641E1FE-61FD-44F2-9E62-7AA30FC8C1FD}" srcId="{FC1F09A5-BAD6-4CB6-88DD-EF95849BA2FF}" destId="{3EAC71C0-F669-427D-9C5A-C144276458C6}" srcOrd="2" destOrd="0" parTransId="{682D8A80-B15D-4173-9B65-896389E65CE4}" sibTransId="{3F28C645-0E43-4076-803A-8571D4A50038}"/>
    <dgm:cxn modelId="{5006AA7A-1909-4EC2-887D-7D3A5FEB8A72}" type="presParOf" srcId="{A19DFD9C-D950-4417-A22D-90074C8A061B}" destId="{757264EA-E15A-47C7-B477-2EBABF218F95}" srcOrd="0" destOrd="0" presId="urn:microsoft.com/office/officeart/2008/layout/VerticalCurvedList"/>
    <dgm:cxn modelId="{F8A384D3-CF59-4F9D-A53A-C593F8914F1E}" type="presParOf" srcId="{757264EA-E15A-47C7-B477-2EBABF218F95}" destId="{630CC711-5B56-4D3A-A8FA-B97F07701103}" srcOrd="0" destOrd="0" presId="urn:microsoft.com/office/officeart/2008/layout/VerticalCurvedList"/>
    <dgm:cxn modelId="{0164D58E-811E-4EA8-B9B3-3E7665B48A42}" type="presParOf" srcId="{630CC711-5B56-4D3A-A8FA-B97F07701103}" destId="{E0CEE744-5C28-43CF-83CD-A3B228AB54DD}" srcOrd="0" destOrd="0" presId="urn:microsoft.com/office/officeart/2008/layout/VerticalCurvedList"/>
    <dgm:cxn modelId="{93BAFF25-A350-4299-8EEE-4F5F9A76B0F3}" type="presParOf" srcId="{630CC711-5B56-4D3A-A8FA-B97F07701103}" destId="{B75C7CA4-B0FB-43A1-86C9-B8F24F80BFE2}" srcOrd="1" destOrd="0" presId="urn:microsoft.com/office/officeart/2008/layout/VerticalCurvedList"/>
    <dgm:cxn modelId="{B62DF455-BAFA-4482-8FA6-272417A0FB95}" type="presParOf" srcId="{630CC711-5B56-4D3A-A8FA-B97F07701103}" destId="{78D1F5DC-DCCD-4BF2-A915-D2464050F805}" srcOrd="2" destOrd="0" presId="urn:microsoft.com/office/officeart/2008/layout/VerticalCurvedList"/>
    <dgm:cxn modelId="{E6EAF5B9-A85C-4ECB-9800-98252A84DAA4}" type="presParOf" srcId="{630CC711-5B56-4D3A-A8FA-B97F07701103}" destId="{828CD1EE-9FB2-45F5-B9E7-5E7EE142CCC0}" srcOrd="3" destOrd="0" presId="urn:microsoft.com/office/officeart/2008/layout/VerticalCurvedList"/>
    <dgm:cxn modelId="{FF15BFEA-7A48-46EE-8D8A-07581CC48726}" type="presParOf" srcId="{757264EA-E15A-47C7-B477-2EBABF218F95}" destId="{B5AF3BF4-4FA3-40E7-AD09-B9229EB08DAE}" srcOrd="1" destOrd="0" presId="urn:microsoft.com/office/officeart/2008/layout/VerticalCurvedList"/>
    <dgm:cxn modelId="{56AB262B-0B36-4E90-B4BD-09BCADC4F25B}" type="presParOf" srcId="{757264EA-E15A-47C7-B477-2EBABF218F95}" destId="{B1381EA1-761B-43A0-A4D8-E190FF5BAF6A}" srcOrd="2" destOrd="0" presId="urn:microsoft.com/office/officeart/2008/layout/VerticalCurvedList"/>
    <dgm:cxn modelId="{AF2E43C6-02C2-49E6-BB59-CF4644B04127}" type="presParOf" srcId="{B1381EA1-761B-43A0-A4D8-E190FF5BAF6A}" destId="{1D8A9D66-3A54-4913-9063-383AF712484E}" srcOrd="0" destOrd="0" presId="urn:microsoft.com/office/officeart/2008/layout/VerticalCurvedList"/>
    <dgm:cxn modelId="{1C75D451-D596-4F57-AD1F-611CC87CCD81}" type="presParOf" srcId="{757264EA-E15A-47C7-B477-2EBABF218F95}" destId="{642C1406-7522-471C-8A40-7C5588AF4D8D}" srcOrd="3" destOrd="0" presId="urn:microsoft.com/office/officeart/2008/layout/VerticalCurvedList"/>
    <dgm:cxn modelId="{992FFFF4-0612-4E6B-AA75-3CF980D4AED6}" type="presParOf" srcId="{757264EA-E15A-47C7-B477-2EBABF218F95}" destId="{FFE1686B-DA95-4DEB-9F57-37FBA15CBE74}" srcOrd="4" destOrd="0" presId="urn:microsoft.com/office/officeart/2008/layout/VerticalCurvedList"/>
    <dgm:cxn modelId="{E45913DC-E4F2-49EC-ADFE-6CDFD20710C4}" type="presParOf" srcId="{FFE1686B-DA95-4DEB-9F57-37FBA15CBE74}" destId="{526F797A-05F3-4E78-A4C5-4A96F0E7E2B7}" srcOrd="0" destOrd="0" presId="urn:microsoft.com/office/officeart/2008/layout/VerticalCurvedList"/>
    <dgm:cxn modelId="{64405C48-B553-4326-A10B-D2E2A887646C}" type="presParOf" srcId="{757264EA-E15A-47C7-B477-2EBABF218F95}" destId="{0CC3BE50-4E31-4E63-864C-F59C476CD86E}" srcOrd="5" destOrd="0" presId="urn:microsoft.com/office/officeart/2008/layout/VerticalCurvedList"/>
    <dgm:cxn modelId="{BD7F7E89-B1E7-474A-AD6E-B2DB3FEAD305}" type="presParOf" srcId="{757264EA-E15A-47C7-B477-2EBABF218F95}" destId="{AE200285-638A-4005-8322-C81D56D5C397}" srcOrd="6" destOrd="0" presId="urn:microsoft.com/office/officeart/2008/layout/VerticalCurvedList"/>
    <dgm:cxn modelId="{801EFEFD-5C4F-4FD7-954C-3AA81D7576AA}" type="presParOf" srcId="{AE200285-638A-4005-8322-C81D56D5C397}" destId="{BE11D621-382B-415D-9F5D-EEF280DF6F44}" srcOrd="0" destOrd="0" presId="urn:microsoft.com/office/officeart/2008/layout/VerticalCurvedList"/>
    <dgm:cxn modelId="{D4CFCAEF-F5B0-4996-97DA-DA332C59170A}" type="presParOf" srcId="{757264EA-E15A-47C7-B477-2EBABF218F95}" destId="{95039C1D-D962-4FD8-929C-FA4D1BFCE70C}" srcOrd="7" destOrd="0" presId="urn:microsoft.com/office/officeart/2008/layout/VerticalCurvedList"/>
    <dgm:cxn modelId="{491D1931-0EA1-4725-B55F-78347CEED130}" type="presParOf" srcId="{757264EA-E15A-47C7-B477-2EBABF218F95}" destId="{C21BF359-C80E-478A-A0E3-39E9FE65D861}" srcOrd="8" destOrd="0" presId="urn:microsoft.com/office/officeart/2008/layout/VerticalCurvedList"/>
    <dgm:cxn modelId="{D2D18794-A052-47B0-B264-C6F4A256151C}" type="presParOf" srcId="{C21BF359-C80E-478A-A0E3-39E9FE65D861}" destId="{3E990456-A10D-48DC-A273-E960A320EBA4}" srcOrd="0" destOrd="0" presId="urn:microsoft.com/office/officeart/2008/layout/VerticalCurvedList"/>
    <dgm:cxn modelId="{EC85E26E-1CA9-483C-8EA8-70105F1CF0B9}" type="presParOf" srcId="{757264EA-E15A-47C7-B477-2EBABF218F95}" destId="{794815DB-80B2-4250-BBA6-28575468F518}" srcOrd="9" destOrd="0" presId="urn:microsoft.com/office/officeart/2008/layout/VerticalCurvedList"/>
    <dgm:cxn modelId="{EDF0CAE7-FE86-4A37-8A5A-F205583D6893}" type="presParOf" srcId="{757264EA-E15A-47C7-B477-2EBABF218F95}" destId="{DCA3A73A-20DD-4C8B-806D-0C3AD8BFC4A3}" srcOrd="10" destOrd="0" presId="urn:microsoft.com/office/officeart/2008/layout/VerticalCurvedList"/>
    <dgm:cxn modelId="{E60A2E9B-92D0-4083-8B7B-063FECDF016C}" type="presParOf" srcId="{DCA3A73A-20DD-4C8B-806D-0C3AD8BFC4A3}" destId="{EA02FF7E-CE65-4E0E-A237-0A80F176128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5C7CA4-B0FB-43A1-86C9-B8F24F80BFE2}">
      <dsp:nvSpPr>
        <dsp:cNvPr id="0" name=""/>
        <dsp:cNvSpPr/>
      </dsp:nvSpPr>
      <dsp:spPr>
        <a:xfrm>
          <a:off x="-4030487" y="-618688"/>
          <a:ext cx="4803005" cy="4803005"/>
        </a:xfrm>
        <a:prstGeom prst="blockArc">
          <a:avLst>
            <a:gd name="adj1" fmla="val 18900000"/>
            <a:gd name="adj2" fmla="val 2700000"/>
            <a:gd name="adj3" fmla="val 450"/>
          </a:avLst>
        </a:prstGeom>
        <a:noFill/>
        <a:ln w="12700" cap="flat" cmpd="sng" algn="ctr">
          <a:solidFill>
            <a:srgbClr val="242659"/>
          </a:solidFill>
          <a:prstDash val="solid"/>
          <a:miter lim="800000"/>
        </a:ln>
        <a:effectLst/>
      </dsp:spPr>
      <dsp:style>
        <a:lnRef idx="2">
          <a:scrgbClr r="0" g="0" b="0"/>
        </a:lnRef>
        <a:fillRef idx="0">
          <a:scrgbClr r="0" g="0" b="0"/>
        </a:fillRef>
        <a:effectRef idx="0">
          <a:scrgbClr r="0" g="0" b="0"/>
        </a:effectRef>
        <a:fontRef idx="minor"/>
      </dsp:style>
    </dsp:sp>
    <dsp:sp modelId="{B5AF3BF4-4FA3-40E7-AD09-B9229EB08DAE}">
      <dsp:nvSpPr>
        <dsp:cNvPr id="0" name=""/>
        <dsp:cNvSpPr/>
      </dsp:nvSpPr>
      <dsp:spPr>
        <a:xfrm>
          <a:off x="338485" y="222780"/>
          <a:ext cx="6123950" cy="445846"/>
        </a:xfrm>
        <a:prstGeom prst="rect">
          <a:avLst/>
        </a:prstGeom>
        <a:solidFill>
          <a:srgbClr val="2426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890" tIns="27940" rIns="27940" bIns="27940" numCol="1" spcCol="1270" anchor="ctr" anchorCtr="0">
          <a:noAutofit/>
        </a:bodyPr>
        <a:lstStyle/>
        <a:p>
          <a:pPr marL="0" lvl="0" indent="0" algn="l" defTabSz="488950" rtl="0">
            <a:lnSpc>
              <a:spcPct val="120000"/>
            </a:lnSpc>
            <a:spcBef>
              <a:spcPct val="0"/>
            </a:spcBef>
            <a:spcAft>
              <a:spcPct val="35000"/>
            </a:spcAft>
            <a:buNone/>
          </a:pPr>
          <a:r>
            <a:rPr lang="en-US" sz="1100" b="1" kern="1200" dirty="0">
              <a:solidFill>
                <a:schemeClr val="bg1"/>
              </a:solidFill>
              <a:latin typeface="Georgia"/>
            </a:rPr>
            <a:t>Delta Psi needs a primary Chapter Advisor! Reach out to Srinath Rao if interested at </a:t>
          </a:r>
          <a:r>
            <a:rPr lang="en-US" sz="1100" b="1" kern="1200" dirty="0">
              <a:solidFill>
                <a:schemeClr val="bg1"/>
              </a:solidFill>
              <a:latin typeface="Georgia"/>
              <a:hlinkClick xmlns:r="http://schemas.openxmlformats.org/officeDocument/2006/relationships" r:id="rId1">
                <a:extLst>
                  <a:ext uri="{A12FA001-AC4F-418D-AE19-62706E023703}">
                    <ahyp:hlinkClr xmlns:ahyp="http://schemas.microsoft.com/office/drawing/2018/hyperlinkcolor" val="tx"/>
                  </a:ext>
                </a:extLst>
              </a:hlinkClick>
            </a:rPr>
            <a:t>raosr@iu.edu</a:t>
          </a:r>
          <a:r>
            <a:rPr lang="en-US" sz="1100" b="1" kern="1200" dirty="0">
              <a:solidFill>
                <a:schemeClr val="bg1"/>
              </a:solidFill>
              <a:latin typeface="Georgia"/>
            </a:rPr>
            <a:t>, or Morgan McElroy at </a:t>
          </a:r>
          <a:r>
            <a:rPr lang="en-US" sz="1100" b="1" kern="1200" dirty="0">
              <a:solidFill>
                <a:schemeClr val="bg1"/>
              </a:solidFill>
              <a:latin typeface="Georgia"/>
              <a:hlinkClick xmlns:r="http://schemas.openxmlformats.org/officeDocument/2006/relationships" r:id="rId2">
                <a:extLst>
                  <a:ext uri="{A12FA001-AC4F-418D-AE19-62706E023703}">
                    <ahyp:hlinkClr xmlns:ahyp="http://schemas.microsoft.com/office/drawing/2018/hyperlinkcolor" val="tx"/>
                  </a:ext>
                </a:extLst>
              </a:hlinkClick>
            </a:rPr>
            <a:t>Morgan@DKE.org</a:t>
          </a:r>
          <a:r>
            <a:rPr lang="en-US" sz="1100" b="1" kern="1200" dirty="0">
              <a:solidFill>
                <a:schemeClr val="bg1"/>
              </a:solidFill>
              <a:latin typeface="Georgia"/>
            </a:rPr>
            <a:t>. </a:t>
          </a:r>
          <a:endParaRPr lang="en-US" sz="1100" b="1" kern="1200" dirty="0">
            <a:solidFill>
              <a:schemeClr val="bg1"/>
            </a:solidFill>
            <a:latin typeface="Georgia" panose="02040502050405020303" pitchFamily="18" charset="0"/>
          </a:endParaRPr>
        </a:p>
      </dsp:txBody>
      <dsp:txXfrm>
        <a:off x="338485" y="222780"/>
        <a:ext cx="6123950" cy="445846"/>
      </dsp:txXfrm>
    </dsp:sp>
    <dsp:sp modelId="{1D8A9D66-3A54-4913-9063-383AF712484E}">
      <dsp:nvSpPr>
        <dsp:cNvPr id="0" name=""/>
        <dsp:cNvSpPr/>
      </dsp:nvSpPr>
      <dsp:spPr>
        <a:xfrm>
          <a:off x="59831" y="167049"/>
          <a:ext cx="557307" cy="557307"/>
        </a:xfrm>
        <a:prstGeom prst="ellipse">
          <a:avLst/>
        </a:prstGeom>
        <a:solidFill>
          <a:schemeClr val="lt1">
            <a:hueOff val="0"/>
            <a:satOff val="0"/>
            <a:lumOff val="0"/>
            <a:alphaOff val="0"/>
          </a:schemeClr>
        </a:solidFill>
        <a:ln w="12700" cap="flat" cmpd="sng" algn="ctr">
          <a:solidFill>
            <a:srgbClr val="242659"/>
          </a:solidFill>
          <a:prstDash val="solid"/>
          <a:miter lim="800000"/>
        </a:ln>
        <a:effectLst/>
      </dsp:spPr>
      <dsp:style>
        <a:lnRef idx="2">
          <a:scrgbClr r="0" g="0" b="0"/>
        </a:lnRef>
        <a:fillRef idx="1">
          <a:scrgbClr r="0" g="0" b="0"/>
        </a:fillRef>
        <a:effectRef idx="0">
          <a:scrgbClr r="0" g="0" b="0"/>
        </a:effectRef>
        <a:fontRef idx="minor"/>
      </dsp:style>
    </dsp:sp>
    <dsp:sp modelId="{642C1406-7522-471C-8A40-7C5588AF4D8D}">
      <dsp:nvSpPr>
        <dsp:cNvPr id="0" name=""/>
        <dsp:cNvSpPr/>
      </dsp:nvSpPr>
      <dsp:spPr>
        <a:xfrm>
          <a:off x="657966" y="891335"/>
          <a:ext cx="5804470" cy="445846"/>
        </a:xfrm>
        <a:prstGeom prst="rect">
          <a:avLst/>
        </a:prstGeom>
        <a:solidFill>
          <a:srgbClr val="781F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890" tIns="27940" rIns="27940" bIns="27940" numCol="1" spcCol="1270" anchor="ctr" anchorCtr="0">
          <a:noAutofit/>
        </a:bodyPr>
        <a:lstStyle/>
        <a:p>
          <a:pPr marL="0" lvl="0" indent="0" algn="l" defTabSz="488950" rtl="0">
            <a:lnSpc>
              <a:spcPct val="120000"/>
            </a:lnSpc>
            <a:spcBef>
              <a:spcPct val="0"/>
            </a:spcBef>
            <a:spcAft>
              <a:spcPct val="35000"/>
            </a:spcAft>
            <a:buNone/>
          </a:pPr>
          <a:r>
            <a:rPr lang="en-US" sz="1100" b="1" kern="1200" dirty="0">
              <a:latin typeface="Georgia"/>
            </a:rPr>
            <a:t>Volunteer on our Alumni Board! Delta Psi aims to create a fully functional Alumni Board as a resource for the chapter.</a:t>
          </a:r>
          <a:endParaRPr lang="en-US" sz="1100" b="1" kern="1200" dirty="0">
            <a:latin typeface="Georgia" panose="02040502050405020303" pitchFamily="18" charset="0"/>
          </a:endParaRPr>
        </a:p>
      </dsp:txBody>
      <dsp:txXfrm>
        <a:off x="657966" y="891335"/>
        <a:ext cx="5804470" cy="445846"/>
      </dsp:txXfrm>
    </dsp:sp>
    <dsp:sp modelId="{526F797A-05F3-4E78-A4C5-4A96F0E7E2B7}">
      <dsp:nvSpPr>
        <dsp:cNvPr id="0" name=""/>
        <dsp:cNvSpPr/>
      </dsp:nvSpPr>
      <dsp:spPr>
        <a:xfrm>
          <a:off x="379312" y="835605"/>
          <a:ext cx="557307" cy="557307"/>
        </a:xfrm>
        <a:prstGeom prst="ellipse">
          <a:avLst/>
        </a:prstGeom>
        <a:solidFill>
          <a:schemeClr val="lt1">
            <a:hueOff val="0"/>
            <a:satOff val="0"/>
            <a:lumOff val="0"/>
            <a:alphaOff val="0"/>
          </a:schemeClr>
        </a:solidFill>
        <a:ln w="12700" cap="flat" cmpd="sng" algn="ctr">
          <a:solidFill>
            <a:srgbClr val="781F28"/>
          </a:solidFill>
          <a:prstDash val="solid"/>
          <a:miter lim="800000"/>
        </a:ln>
        <a:effectLst/>
      </dsp:spPr>
      <dsp:style>
        <a:lnRef idx="2">
          <a:scrgbClr r="0" g="0" b="0"/>
        </a:lnRef>
        <a:fillRef idx="1">
          <a:scrgbClr r="0" g="0" b="0"/>
        </a:fillRef>
        <a:effectRef idx="0">
          <a:scrgbClr r="0" g="0" b="0"/>
        </a:effectRef>
        <a:fontRef idx="minor"/>
      </dsp:style>
    </dsp:sp>
    <dsp:sp modelId="{0CC3BE50-4E31-4E63-864C-F59C476CD86E}">
      <dsp:nvSpPr>
        <dsp:cNvPr id="0" name=""/>
        <dsp:cNvSpPr/>
      </dsp:nvSpPr>
      <dsp:spPr>
        <a:xfrm>
          <a:off x="756020" y="1559891"/>
          <a:ext cx="5706415" cy="445846"/>
        </a:xfrm>
        <a:prstGeom prst="rect">
          <a:avLst/>
        </a:prstGeom>
        <a:solidFill>
          <a:srgbClr val="F1B123"/>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890" tIns="27940" rIns="27940" bIns="27940" numCol="1" spcCol="1270" anchor="ctr" anchorCtr="0">
          <a:noAutofit/>
        </a:bodyPr>
        <a:lstStyle/>
        <a:p>
          <a:pPr marL="0" lvl="0" indent="0" algn="l" defTabSz="488950" rtl="0">
            <a:lnSpc>
              <a:spcPct val="120000"/>
            </a:lnSpc>
            <a:spcBef>
              <a:spcPct val="0"/>
            </a:spcBef>
            <a:spcAft>
              <a:spcPct val="35000"/>
            </a:spcAft>
            <a:buNone/>
          </a:pPr>
          <a:r>
            <a:rPr lang="en-US" sz="1100" b="1" kern="1200" dirty="0">
              <a:latin typeface="Georgia"/>
            </a:rPr>
            <a:t>We aim to establish a “Big Brother” program with our alumni, pairing alumni with each Executive Board Brother to further support the chapter.</a:t>
          </a:r>
        </a:p>
      </dsp:txBody>
      <dsp:txXfrm>
        <a:off x="756020" y="1559891"/>
        <a:ext cx="5706415" cy="445846"/>
      </dsp:txXfrm>
    </dsp:sp>
    <dsp:sp modelId="{BE11D621-382B-415D-9F5D-EEF280DF6F44}">
      <dsp:nvSpPr>
        <dsp:cNvPr id="0" name=""/>
        <dsp:cNvSpPr/>
      </dsp:nvSpPr>
      <dsp:spPr>
        <a:xfrm>
          <a:off x="477366" y="1504160"/>
          <a:ext cx="557307" cy="557307"/>
        </a:xfrm>
        <a:prstGeom prst="ellipse">
          <a:avLst/>
        </a:prstGeom>
        <a:solidFill>
          <a:schemeClr val="lt1">
            <a:hueOff val="0"/>
            <a:satOff val="0"/>
            <a:lumOff val="0"/>
            <a:alphaOff val="0"/>
          </a:schemeClr>
        </a:solidFill>
        <a:ln w="12700" cap="flat" cmpd="sng" algn="ctr">
          <a:solidFill>
            <a:srgbClr val="F1B123"/>
          </a:solidFill>
          <a:prstDash val="solid"/>
          <a:miter lim="800000"/>
        </a:ln>
        <a:effectLst/>
      </dsp:spPr>
      <dsp:style>
        <a:lnRef idx="2">
          <a:scrgbClr r="0" g="0" b="0"/>
        </a:lnRef>
        <a:fillRef idx="1">
          <a:scrgbClr r="0" g="0" b="0"/>
        </a:fillRef>
        <a:effectRef idx="0">
          <a:scrgbClr r="0" g="0" b="0"/>
        </a:effectRef>
        <a:fontRef idx="minor"/>
      </dsp:style>
    </dsp:sp>
    <dsp:sp modelId="{95039C1D-D962-4FD8-929C-FA4D1BFCE70C}">
      <dsp:nvSpPr>
        <dsp:cNvPr id="0" name=""/>
        <dsp:cNvSpPr/>
      </dsp:nvSpPr>
      <dsp:spPr>
        <a:xfrm>
          <a:off x="657966" y="2228446"/>
          <a:ext cx="5804470" cy="445846"/>
        </a:xfrm>
        <a:prstGeom prst="rect">
          <a:avLst/>
        </a:prstGeom>
        <a:solidFill>
          <a:srgbClr val="781F2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76581" tIns="35560" rIns="35560" bIns="35560" numCol="1" spcCol="1270" anchor="ctr" anchorCtr="0">
          <a:noAutofit/>
        </a:bodyPr>
        <a:lstStyle/>
        <a:p>
          <a:pPr marL="0" lvl="0" indent="0" algn="l" defTabSz="622300" rtl="0">
            <a:lnSpc>
              <a:spcPct val="120000"/>
            </a:lnSpc>
            <a:spcBef>
              <a:spcPct val="0"/>
            </a:spcBef>
            <a:spcAft>
              <a:spcPct val="35000"/>
            </a:spcAft>
            <a:buNone/>
          </a:pPr>
          <a:r>
            <a:rPr lang="en-US" sz="1100" b="1" kern="1200" dirty="0">
              <a:latin typeface="Georgia"/>
              <a:ea typeface="+mn-ea"/>
              <a:cs typeface="+mn-cs"/>
            </a:rPr>
            <a:t>Attend on campus alumni events! Delta Psi is planning an Alumni Tailgate for Fall 2023, and we will hold a multitude of events for alumni!</a:t>
          </a:r>
        </a:p>
      </dsp:txBody>
      <dsp:txXfrm>
        <a:off x="657966" y="2228446"/>
        <a:ext cx="5804470" cy="445846"/>
      </dsp:txXfrm>
    </dsp:sp>
    <dsp:sp modelId="{3E990456-A10D-48DC-A273-E960A320EBA4}">
      <dsp:nvSpPr>
        <dsp:cNvPr id="0" name=""/>
        <dsp:cNvSpPr/>
      </dsp:nvSpPr>
      <dsp:spPr>
        <a:xfrm>
          <a:off x="379312" y="2172716"/>
          <a:ext cx="557307" cy="557307"/>
        </a:xfrm>
        <a:prstGeom prst="ellipse">
          <a:avLst/>
        </a:prstGeom>
        <a:solidFill>
          <a:schemeClr val="lt1">
            <a:hueOff val="0"/>
            <a:satOff val="0"/>
            <a:lumOff val="0"/>
            <a:alphaOff val="0"/>
          </a:schemeClr>
        </a:solidFill>
        <a:ln w="12700" cap="flat" cmpd="sng" algn="ctr">
          <a:solidFill>
            <a:srgbClr val="781F28"/>
          </a:solidFill>
          <a:prstDash val="solid"/>
          <a:miter lim="800000"/>
        </a:ln>
        <a:effectLst/>
      </dsp:spPr>
      <dsp:style>
        <a:lnRef idx="2">
          <a:scrgbClr r="0" g="0" b="0"/>
        </a:lnRef>
        <a:fillRef idx="1">
          <a:scrgbClr r="0" g="0" b="0"/>
        </a:fillRef>
        <a:effectRef idx="0">
          <a:scrgbClr r="0" g="0" b="0"/>
        </a:effectRef>
        <a:fontRef idx="minor"/>
      </dsp:style>
    </dsp:sp>
    <dsp:sp modelId="{794815DB-80B2-4250-BBA6-28575468F518}">
      <dsp:nvSpPr>
        <dsp:cNvPr id="0" name=""/>
        <dsp:cNvSpPr/>
      </dsp:nvSpPr>
      <dsp:spPr>
        <a:xfrm>
          <a:off x="338485" y="2897002"/>
          <a:ext cx="6123950" cy="445846"/>
        </a:xfrm>
        <a:prstGeom prst="rect">
          <a:avLst/>
        </a:prstGeom>
        <a:solidFill>
          <a:srgbClr val="2426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3890" tIns="27940" rIns="27940" bIns="27940" numCol="1" spcCol="1270" anchor="ctr" anchorCtr="0">
          <a:noAutofit/>
        </a:bodyPr>
        <a:lstStyle/>
        <a:p>
          <a:pPr marL="0" lvl="0" indent="0" algn="l" defTabSz="488950" rtl="0">
            <a:lnSpc>
              <a:spcPct val="120000"/>
            </a:lnSpc>
            <a:spcBef>
              <a:spcPct val="0"/>
            </a:spcBef>
            <a:spcAft>
              <a:spcPct val="35000"/>
            </a:spcAft>
            <a:buNone/>
          </a:pPr>
          <a:r>
            <a:rPr lang="en-US" sz="1100" b="1" kern="1200" dirty="0">
              <a:latin typeface="Georgia"/>
            </a:rPr>
            <a:t>Support the Delta Psi Chapter in spirit or otherwise! Feel free to reach out to Brother Beta or Srinath Rao if you want to help guide our chapter to success!</a:t>
          </a:r>
        </a:p>
      </dsp:txBody>
      <dsp:txXfrm>
        <a:off x="338485" y="2897002"/>
        <a:ext cx="6123950" cy="445846"/>
      </dsp:txXfrm>
    </dsp:sp>
    <dsp:sp modelId="{EA02FF7E-CE65-4E0E-A237-0A80F176128E}">
      <dsp:nvSpPr>
        <dsp:cNvPr id="0" name=""/>
        <dsp:cNvSpPr/>
      </dsp:nvSpPr>
      <dsp:spPr>
        <a:xfrm>
          <a:off x="59831" y="2841271"/>
          <a:ext cx="557307" cy="557307"/>
        </a:xfrm>
        <a:prstGeom prst="ellipse">
          <a:avLst/>
        </a:prstGeom>
        <a:solidFill>
          <a:schemeClr val="lt1">
            <a:hueOff val="0"/>
            <a:satOff val="0"/>
            <a:lumOff val="0"/>
            <a:alphaOff val="0"/>
          </a:schemeClr>
        </a:solidFill>
        <a:ln w="12700" cap="flat" cmpd="sng" algn="ctr">
          <a:solidFill>
            <a:srgbClr val="242659"/>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AD486-1506-86AF-2AF8-8224509D29C8}"/>
              </a:ext>
            </a:extLst>
          </p:cNvPr>
          <p:cNvSpPr>
            <a:spLocks noGrp="1"/>
          </p:cNvSpPr>
          <p:nvPr>
            <p:ph type="ctrTitle"/>
          </p:nvPr>
        </p:nvSpPr>
        <p:spPr>
          <a:xfrm>
            <a:off x="857250" y="1496484"/>
            <a:ext cx="5143500" cy="3183467"/>
          </a:xfrm>
        </p:spPr>
        <p:txBody>
          <a:bodyPr anchor="b"/>
          <a:lstStyle>
            <a:lvl1pPr algn="ctr">
              <a:defRPr sz="3375"/>
            </a:lvl1pPr>
          </a:lstStyle>
          <a:p>
            <a:r>
              <a:rPr lang="en-US"/>
              <a:t>Click to edit Master title style</a:t>
            </a:r>
          </a:p>
        </p:txBody>
      </p:sp>
      <p:sp>
        <p:nvSpPr>
          <p:cNvPr id="3" name="Subtitle 2">
            <a:extLst>
              <a:ext uri="{FF2B5EF4-FFF2-40B4-BE49-F238E27FC236}">
                <a16:creationId xmlns:a16="http://schemas.microsoft.com/office/drawing/2014/main" id="{EC763842-5B18-1502-3A78-845DFBC5372E}"/>
              </a:ext>
            </a:extLst>
          </p:cNvPr>
          <p:cNvSpPr>
            <a:spLocks noGrp="1"/>
          </p:cNvSpPr>
          <p:nvPr>
            <p:ph type="subTitle" idx="1"/>
          </p:nvPr>
        </p:nvSpPr>
        <p:spPr>
          <a:xfrm>
            <a:off x="857250" y="4802717"/>
            <a:ext cx="5143500" cy="2207683"/>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Master subtitle style</a:t>
            </a:r>
          </a:p>
        </p:txBody>
      </p:sp>
      <p:sp>
        <p:nvSpPr>
          <p:cNvPr id="4" name="Date Placeholder 3">
            <a:extLst>
              <a:ext uri="{FF2B5EF4-FFF2-40B4-BE49-F238E27FC236}">
                <a16:creationId xmlns:a16="http://schemas.microsoft.com/office/drawing/2014/main" id="{1E59BD46-6F24-6EBF-BCD5-A53581C63B87}"/>
              </a:ext>
            </a:extLst>
          </p:cNvPr>
          <p:cNvSpPr>
            <a:spLocks noGrp="1"/>
          </p:cNvSpPr>
          <p:nvPr>
            <p:ph type="dt" sz="half" idx="10"/>
          </p:nvPr>
        </p:nvSpPr>
        <p:spPr/>
        <p:txBody>
          <a:bodyPr/>
          <a:lstStyle/>
          <a:p>
            <a:fld id="{C3868F3C-BE37-4AAF-81FE-F935D140771F}" type="datetimeFigureOut">
              <a:rPr lang="en-US" smtClean="0"/>
              <a:t>8/16/2023</a:t>
            </a:fld>
            <a:endParaRPr lang="en-US"/>
          </a:p>
        </p:txBody>
      </p:sp>
      <p:sp>
        <p:nvSpPr>
          <p:cNvPr id="5" name="Footer Placeholder 4">
            <a:extLst>
              <a:ext uri="{FF2B5EF4-FFF2-40B4-BE49-F238E27FC236}">
                <a16:creationId xmlns:a16="http://schemas.microsoft.com/office/drawing/2014/main" id="{4F713506-B82E-DCE1-1B32-68263BEA2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DE7A90-2661-D1DD-CDE4-B7233C338146}"/>
              </a:ext>
            </a:extLst>
          </p:cNvPr>
          <p:cNvSpPr>
            <a:spLocks noGrp="1"/>
          </p:cNvSpPr>
          <p:nvPr>
            <p:ph type="sldNum" sz="quarter" idx="12"/>
          </p:nvPr>
        </p:nvSpPr>
        <p:spPr/>
        <p:txBody>
          <a:bodyPr/>
          <a:lstStyle/>
          <a:p>
            <a:fld id="{96ED79BB-3266-4375-95BC-91BCCA9B89F2}" type="slidenum">
              <a:rPr lang="en-US" smtClean="0"/>
              <a:t>‹#›</a:t>
            </a:fld>
            <a:endParaRPr lang="en-US"/>
          </a:p>
        </p:txBody>
      </p:sp>
    </p:spTree>
    <p:extLst>
      <p:ext uri="{BB962C8B-B14F-4D97-AF65-F5344CB8AC3E}">
        <p14:creationId xmlns:p14="http://schemas.microsoft.com/office/powerpoint/2010/main" val="3875485670"/>
      </p:ext>
    </p:extLst>
  </p:cSld>
  <p:clrMapOvr>
    <a:masterClrMapping/>
  </p:clrMapOvr>
  <p:extLst>
    <p:ext uri="{DCECCB84-F9BA-43D5-87BE-67443E8EF086}">
      <p15:sldGuideLst xmlns:p15="http://schemas.microsoft.com/office/powerpoint/2012/main">
        <p15:guide id="1" orient="horz" pos="2880" userDrawn="1">
          <p15:clr>
            <a:srgbClr val="FBAE40"/>
          </p15:clr>
        </p15:guide>
        <p15:guide id="2"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48E31-A179-EE13-13A0-743C89340E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43CC8F-A81A-5789-617A-029AD5E107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5A5AEE-8D00-3683-925C-1A478C25436F}"/>
              </a:ext>
            </a:extLst>
          </p:cNvPr>
          <p:cNvSpPr>
            <a:spLocks noGrp="1"/>
          </p:cNvSpPr>
          <p:nvPr>
            <p:ph type="dt" sz="half" idx="10"/>
          </p:nvPr>
        </p:nvSpPr>
        <p:spPr/>
        <p:txBody>
          <a:bodyPr/>
          <a:lstStyle/>
          <a:p>
            <a:fld id="{C3868F3C-BE37-4AAF-81FE-F935D140771F}" type="datetimeFigureOut">
              <a:rPr lang="en-US" smtClean="0"/>
              <a:t>8/16/2023</a:t>
            </a:fld>
            <a:endParaRPr lang="en-US"/>
          </a:p>
        </p:txBody>
      </p:sp>
      <p:sp>
        <p:nvSpPr>
          <p:cNvPr id="5" name="Footer Placeholder 4">
            <a:extLst>
              <a:ext uri="{FF2B5EF4-FFF2-40B4-BE49-F238E27FC236}">
                <a16:creationId xmlns:a16="http://schemas.microsoft.com/office/drawing/2014/main" id="{55F4D515-7AF7-9E24-6ADD-31C784E3F0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8B8403-68E1-4CBD-93EE-2845BDDE2498}"/>
              </a:ext>
            </a:extLst>
          </p:cNvPr>
          <p:cNvSpPr>
            <a:spLocks noGrp="1"/>
          </p:cNvSpPr>
          <p:nvPr>
            <p:ph type="sldNum" sz="quarter" idx="12"/>
          </p:nvPr>
        </p:nvSpPr>
        <p:spPr/>
        <p:txBody>
          <a:bodyPr/>
          <a:lstStyle/>
          <a:p>
            <a:fld id="{96ED79BB-3266-4375-95BC-91BCCA9B89F2}" type="slidenum">
              <a:rPr lang="en-US" smtClean="0"/>
              <a:t>‹#›</a:t>
            </a:fld>
            <a:endParaRPr lang="en-US"/>
          </a:p>
        </p:txBody>
      </p:sp>
    </p:spTree>
    <p:extLst>
      <p:ext uri="{BB962C8B-B14F-4D97-AF65-F5344CB8AC3E}">
        <p14:creationId xmlns:p14="http://schemas.microsoft.com/office/powerpoint/2010/main" val="3743036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4EDA31-137F-79CE-B997-5182382B3061}"/>
              </a:ext>
            </a:extLst>
          </p:cNvPr>
          <p:cNvSpPr>
            <a:spLocks noGrp="1"/>
          </p:cNvSpPr>
          <p:nvPr>
            <p:ph type="title" orient="vert"/>
          </p:nvPr>
        </p:nvSpPr>
        <p:spPr>
          <a:xfrm>
            <a:off x="4907756" y="486834"/>
            <a:ext cx="1478756" cy="774911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A75603-7D8B-B374-6AAE-7DEAA38BAB71}"/>
              </a:ext>
            </a:extLst>
          </p:cNvPr>
          <p:cNvSpPr>
            <a:spLocks noGrp="1"/>
          </p:cNvSpPr>
          <p:nvPr>
            <p:ph type="body" orient="vert" idx="1"/>
          </p:nvPr>
        </p:nvSpPr>
        <p:spPr>
          <a:xfrm>
            <a:off x="471487" y="486834"/>
            <a:ext cx="4350544" cy="77491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DC0310-304B-7ABE-01AF-A8DA16B2B938}"/>
              </a:ext>
            </a:extLst>
          </p:cNvPr>
          <p:cNvSpPr>
            <a:spLocks noGrp="1"/>
          </p:cNvSpPr>
          <p:nvPr>
            <p:ph type="dt" sz="half" idx="10"/>
          </p:nvPr>
        </p:nvSpPr>
        <p:spPr/>
        <p:txBody>
          <a:bodyPr/>
          <a:lstStyle/>
          <a:p>
            <a:fld id="{C3868F3C-BE37-4AAF-81FE-F935D140771F}" type="datetimeFigureOut">
              <a:rPr lang="en-US" smtClean="0"/>
              <a:t>8/16/2023</a:t>
            </a:fld>
            <a:endParaRPr lang="en-US"/>
          </a:p>
        </p:txBody>
      </p:sp>
      <p:sp>
        <p:nvSpPr>
          <p:cNvPr id="5" name="Footer Placeholder 4">
            <a:extLst>
              <a:ext uri="{FF2B5EF4-FFF2-40B4-BE49-F238E27FC236}">
                <a16:creationId xmlns:a16="http://schemas.microsoft.com/office/drawing/2014/main" id="{13FEF392-2593-0414-C91D-2908D86480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95D6AC-BD5F-6559-BAB7-897F8658F1EA}"/>
              </a:ext>
            </a:extLst>
          </p:cNvPr>
          <p:cNvSpPr>
            <a:spLocks noGrp="1"/>
          </p:cNvSpPr>
          <p:nvPr>
            <p:ph type="sldNum" sz="quarter" idx="12"/>
          </p:nvPr>
        </p:nvSpPr>
        <p:spPr/>
        <p:txBody>
          <a:bodyPr/>
          <a:lstStyle/>
          <a:p>
            <a:fld id="{96ED79BB-3266-4375-95BC-91BCCA9B89F2}" type="slidenum">
              <a:rPr lang="en-US" smtClean="0"/>
              <a:t>‹#›</a:t>
            </a:fld>
            <a:endParaRPr lang="en-US"/>
          </a:p>
        </p:txBody>
      </p:sp>
    </p:spTree>
    <p:extLst>
      <p:ext uri="{BB962C8B-B14F-4D97-AF65-F5344CB8AC3E}">
        <p14:creationId xmlns:p14="http://schemas.microsoft.com/office/powerpoint/2010/main" val="77434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Section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C87B97-EE7C-A2C9-CC59-C66B84FDC8DE}"/>
              </a:ext>
            </a:extLst>
          </p:cNvPr>
          <p:cNvSpPr/>
          <p:nvPr userDrawn="1"/>
        </p:nvSpPr>
        <p:spPr>
          <a:xfrm rot="10800000">
            <a:off x="-1" y="-3"/>
            <a:ext cx="6864735" cy="4343849"/>
          </a:xfrm>
          <a:prstGeom prst="rect">
            <a:avLst/>
          </a:prstGeom>
          <a:gradFill>
            <a:gsLst>
              <a:gs pos="16000">
                <a:srgbClr val="242659"/>
              </a:gs>
              <a:gs pos="82000">
                <a:srgbClr val="781F2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sp>
        <p:nvSpPr>
          <p:cNvPr id="3" name="Rectangle 2">
            <a:extLst>
              <a:ext uri="{FF2B5EF4-FFF2-40B4-BE49-F238E27FC236}">
                <a16:creationId xmlns:a16="http://schemas.microsoft.com/office/drawing/2014/main" id="{3FCD37D9-1020-FB33-BF78-642899135405}"/>
              </a:ext>
            </a:extLst>
          </p:cNvPr>
          <p:cNvSpPr/>
          <p:nvPr userDrawn="1"/>
        </p:nvSpPr>
        <p:spPr>
          <a:xfrm>
            <a:off x="-2" y="4343850"/>
            <a:ext cx="6858000" cy="4800148"/>
          </a:xfrm>
          <a:prstGeom prst="rect">
            <a:avLst/>
          </a:prstGeom>
          <a:gradFill>
            <a:gsLst>
              <a:gs pos="23000">
                <a:srgbClr val="242659"/>
              </a:gs>
              <a:gs pos="84000">
                <a:srgbClr val="F1B12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sp>
        <p:nvSpPr>
          <p:cNvPr id="2" name="Title 1"/>
          <p:cNvSpPr>
            <a:spLocks noGrp="1"/>
          </p:cNvSpPr>
          <p:nvPr>
            <p:ph type="title" hasCustomPrompt="1"/>
          </p:nvPr>
        </p:nvSpPr>
        <p:spPr>
          <a:xfrm>
            <a:off x="312810" y="4112709"/>
            <a:ext cx="6165629" cy="441063"/>
          </a:xfrm>
        </p:spPr>
        <p:txBody>
          <a:bodyPr wrap="square" lIns="0" rIns="0" anchor="ctr" anchorCtr="0">
            <a:noAutofit/>
          </a:bodyPr>
          <a:lstStyle>
            <a:lvl1pPr>
              <a:defRPr sz="1800" b="0" i="1" baseline="0">
                <a:solidFill>
                  <a:srgbClr val="F1B123"/>
                </a:solidFill>
                <a:latin typeface="Garamond" panose="02020404030301010803" pitchFamily="18" charset="0"/>
              </a:defRPr>
            </a:lvl1pPr>
          </a:lstStyle>
          <a:p>
            <a:r>
              <a:rPr lang="en-US" dirty="0"/>
              <a:t>[I. Section Title]</a:t>
            </a:r>
          </a:p>
        </p:txBody>
      </p:sp>
      <p:sp>
        <p:nvSpPr>
          <p:cNvPr id="8" name="Line 4"/>
          <p:cNvSpPr>
            <a:spLocks noChangeShapeType="1"/>
          </p:cNvSpPr>
          <p:nvPr/>
        </p:nvSpPr>
        <p:spPr bwMode="auto">
          <a:xfrm>
            <a:off x="0" y="4800151"/>
            <a:ext cx="6858000" cy="0"/>
          </a:xfrm>
          <a:prstGeom prst="line">
            <a:avLst/>
          </a:prstGeom>
          <a:noFill/>
          <a:ln w="12700">
            <a:solidFill>
              <a:schemeClr val="bg1"/>
            </a:solidFill>
            <a:round/>
          </a:ln>
        </p:spPr>
        <p:txBody>
          <a:bodyPr/>
          <a:lstStyle/>
          <a:p>
            <a:pPr>
              <a:defRPr/>
            </a:pPr>
            <a:endParaRPr lang="en-US" sz="1800">
              <a:latin typeface="Garamond" panose="02020404030301010803" pitchFamily="18" charset="0"/>
            </a:endParaRPr>
          </a:p>
        </p:txBody>
      </p:sp>
      <p:sp>
        <p:nvSpPr>
          <p:cNvPr id="14" name="Line 3"/>
          <p:cNvSpPr>
            <a:spLocks noChangeShapeType="1"/>
          </p:cNvSpPr>
          <p:nvPr/>
        </p:nvSpPr>
        <p:spPr bwMode="auto">
          <a:xfrm>
            <a:off x="0" y="3866329"/>
            <a:ext cx="6858000" cy="0"/>
          </a:xfrm>
          <a:prstGeom prst="line">
            <a:avLst/>
          </a:prstGeom>
          <a:noFill/>
          <a:ln w="28575">
            <a:solidFill>
              <a:schemeClr val="bg1"/>
            </a:solidFill>
            <a:round/>
          </a:ln>
        </p:spPr>
        <p:txBody>
          <a:bodyPr/>
          <a:lstStyle/>
          <a:p>
            <a:pPr>
              <a:defRPr/>
            </a:pPr>
            <a:endParaRPr lang="en-US" sz="1800">
              <a:latin typeface="Garamond" panose="02020404030301010803" pitchFamily="18" charset="0"/>
            </a:endParaRPr>
          </a:p>
        </p:txBody>
      </p:sp>
      <p:sp>
        <p:nvSpPr>
          <p:cNvPr id="6" name="Line 3">
            <a:extLst>
              <a:ext uri="{FF2B5EF4-FFF2-40B4-BE49-F238E27FC236}">
                <a16:creationId xmlns:a16="http://schemas.microsoft.com/office/drawing/2014/main" id="{C7AD54A8-77F4-0460-0BCC-1447672B73FC}"/>
              </a:ext>
            </a:extLst>
          </p:cNvPr>
          <p:cNvSpPr>
            <a:spLocks noChangeShapeType="1"/>
          </p:cNvSpPr>
          <p:nvPr userDrawn="1"/>
        </p:nvSpPr>
        <p:spPr bwMode="auto">
          <a:xfrm>
            <a:off x="-6735" y="8313022"/>
            <a:ext cx="2185170" cy="0"/>
          </a:xfrm>
          <a:prstGeom prst="line">
            <a:avLst/>
          </a:prstGeom>
          <a:noFill/>
          <a:ln w="28575">
            <a:solidFill>
              <a:srgbClr val="781F28"/>
            </a:solidFill>
            <a:round/>
          </a:ln>
        </p:spPr>
        <p:txBody>
          <a:bodyPr/>
          <a:lstStyle/>
          <a:p>
            <a:pPr>
              <a:defRPr/>
            </a:pPr>
            <a:endParaRPr lang="en-US" sz="1800">
              <a:latin typeface="Garamond" panose="02020404030301010803" pitchFamily="18" charset="0"/>
            </a:endParaRPr>
          </a:p>
        </p:txBody>
      </p:sp>
      <p:sp>
        <p:nvSpPr>
          <p:cNvPr id="7" name="Line 3">
            <a:extLst>
              <a:ext uri="{FF2B5EF4-FFF2-40B4-BE49-F238E27FC236}">
                <a16:creationId xmlns:a16="http://schemas.microsoft.com/office/drawing/2014/main" id="{158D3DDE-2E68-E6FA-7BF0-9A6678F4E0E9}"/>
              </a:ext>
            </a:extLst>
          </p:cNvPr>
          <p:cNvSpPr>
            <a:spLocks noChangeShapeType="1"/>
          </p:cNvSpPr>
          <p:nvPr userDrawn="1"/>
        </p:nvSpPr>
        <p:spPr bwMode="auto">
          <a:xfrm>
            <a:off x="4672830" y="8313022"/>
            <a:ext cx="2185170" cy="0"/>
          </a:xfrm>
          <a:prstGeom prst="line">
            <a:avLst/>
          </a:prstGeom>
          <a:noFill/>
          <a:ln w="28575">
            <a:solidFill>
              <a:srgbClr val="781F28"/>
            </a:solidFill>
            <a:round/>
          </a:ln>
        </p:spPr>
        <p:txBody>
          <a:bodyPr/>
          <a:lstStyle/>
          <a:p>
            <a:pPr>
              <a:defRPr/>
            </a:pPr>
            <a:endParaRPr lang="en-US" sz="1800">
              <a:latin typeface="Garamond" panose="02020404030301010803" pitchFamily="18" charset="0"/>
            </a:endParaRPr>
          </a:p>
        </p:txBody>
      </p:sp>
      <p:sp>
        <p:nvSpPr>
          <p:cNvPr id="9" name="Rectangle 8">
            <a:extLst>
              <a:ext uri="{FF2B5EF4-FFF2-40B4-BE49-F238E27FC236}">
                <a16:creationId xmlns:a16="http://schemas.microsoft.com/office/drawing/2014/main" id="{1C487933-EE0E-39A0-1037-7EF3684B59FD}"/>
              </a:ext>
            </a:extLst>
          </p:cNvPr>
          <p:cNvSpPr/>
          <p:nvPr userDrawn="1"/>
        </p:nvSpPr>
        <p:spPr>
          <a:xfrm>
            <a:off x="-803672" y="169333"/>
            <a:ext cx="685800" cy="1625600"/>
          </a:xfrm>
          <a:prstGeom prst="rect">
            <a:avLst/>
          </a:prstGeom>
          <a:solidFill>
            <a:srgbClr val="242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Garamond" panose="02020404030301010803" pitchFamily="18" charset="0"/>
            </a:endParaRPr>
          </a:p>
        </p:txBody>
      </p:sp>
      <p:sp>
        <p:nvSpPr>
          <p:cNvPr id="10" name="Rectangle 9">
            <a:extLst>
              <a:ext uri="{FF2B5EF4-FFF2-40B4-BE49-F238E27FC236}">
                <a16:creationId xmlns:a16="http://schemas.microsoft.com/office/drawing/2014/main" id="{253A1AD8-F4EC-C76F-E07B-3510A1E483C9}"/>
              </a:ext>
            </a:extLst>
          </p:cNvPr>
          <p:cNvSpPr/>
          <p:nvPr userDrawn="1"/>
        </p:nvSpPr>
        <p:spPr>
          <a:xfrm>
            <a:off x="-803672" y="1964267"/>
            <a:ext cx="685800" cy="1625600"/>
          </a:xfrm>
          <a:prstGeom prst="rect">
            <a:avLst/>
          </a:prstGeom>
          <a:solidFill>
            <a:srgbClr val="781F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Garamond" panose="02020404030301010803" pitchFamily="18" charset="0"/>
            </a:endParaRPr>
          </a:p>
        </p:txBody>
      </p:sp>
      <p:sp>
        <p:nvSpPr>
          <p:cNvPr id="11" name="Rectangle 10">
            <a:extLst>
              <a:ext uri="{FF2B5EF4-FFF2-40B4-BE49-F238E27FC236}">
                <a16:creationId xmlns:a16="http://schemas.microsoft.com/office/drawing/2014/main" id="{DD9C370B-0D7C-1258-33D3-F4CA0FEFFF19}"/>
              </a:ext>
            </a:extLst>
          </p:cNvPr>
          <p:cNvSpPr/>
          <p:nvPr userDrawn="1"/>
        </p:nvSpPr>
        <p:spPr>
          <a:xfrm>
            <a:off x="-803672" y="3759200"/>
            <a:ext cx="685800" cy="1625600"/>
          </a:xfrm>
          <a:prstGeom prst="rect">
            <a:avLst/>
          </a:prstGeom>
          <a:solidFill>
            <a:srgbClr val="F1B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sp>
        <p:nvSpPr>
          <p:cNvPr id="12" name="Rectangle 11">
            <a:extLst>
              <a:ext uri="{FF2B5EF4-FFF2-40B4-BE49-F238E27FC236}">
                <a16:creationId xmlns:a16="http://schemas.microsoft.com/office/drawing/2014/main" id="{16D09AD7-F05E-074E-027B-33ECED3CD9E7}"/>
              </a:ext>
            </a:extLst>
          </p:cNvPr>
          <p:cNvSpPr/>
          <p:nvPr userDrawn="1"/>
        </p:nvSpPr>
        <p:spPr>
          <a:xfrm>
            <a:off x="-803672" y="5554133"/>
            <a:ext cx="685800" cy="1625600"/>
          </a:xfrm>
          <a:prstGeom prst="rect">
            <a:avLst/>
          </a:prstGeom>
          <a:solidFill>
            <a:srgbClr val="B52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sp>
        <p:nvSpPr>
          <p:cNvPr id="13" name="Rectangle 12">
            <a:extLst>
              <a:ext uri="{FF2B5EF4-FFF2-40B4-BE49-F238E27FC236}">
                <a16:creationId xmlns:a16="http://schemas.microsoft.com/office/drawing/2014/main" id="{8B202723-2FEA-A077-BCCE-AF78E4289ADF}"/>
              </a:ext>
            </a:extLst>
          </p:cNvPr>
          <p:cNvSpPr/>
          <p:nvPr userDrawn="1"/>
        </p:nvSpPr>
        <p:spPr>
          <a:xfrm>
            <a:off x="-803672" y="7349067"/>
            <a:ext cx="685800" cy="1625600"/>
          </a:xfrm>
          <a:prstGeom prst="rect">
            <a:avLst/>
          </a:prstGeom>
          <a:solidFill>
            <a:srgbClr val="1C1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latin typeface="Garamond" panose="02020404030301010803" pitchFamily="18" charset="0"/>
            </a:endParaRPr>
          </a:p>
        </p:txBody>
      </p:sp>
      <p:pic>
        <p:nvPicPr>
          <p:cNvPr id="17" name="Picture 16" descr="A logo on a black background&#10;&#10;Description automatically generated">
            <a:extLst>
              <a:ext uri="{FF2B5EF4-FFF2-40B4-BE49-F238E27FC236}">
                <a16:creationId xmlns:a16="http://schemas.microsoft.com/office/drawing/2014/main" id="{A0F1858B-CFA3-7495-D2A5-2051B8124A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36412" y="7706547"/>
            <a:ext cx="2185169" cy="1224890"/>
          </a:xfrm>
          <a:prstGeom prst="rect">
            <a:avLst/>
          </a:prstGeom>
        </p:spPr>
      </p:pic>
    </p:spTree>
    <p:extLst>
      <p:ext uri="{BB962C8B-B14F-4D97-AF65-F5344CB8AC3E}">
        <p14:creationId xmlns:p14="http://schemas.microsoft.com/office/powerpoint/2010/main" val="3449011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KE Slide Deck" type="title" preserve="1">
  <p:cSld name="DKE Slide Deck">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233781" y="1323689"/>
            <a:ext cx="6390450" cy="3649067"/>
          </a:xfrm>
          <a:prstGeom prst="rect">
            <a:avLst/>
          </a:prstGeom>
          <a:ln>
            <a:noFill/>
          </a:ln>
        </p:spPr>
        <p:txBody>
          <a:bodyPr spcFirstLastPara="1" wrap="square" lIns="91425" tIns="91425" rIns="91425" bIns="91425" anchor="b" anchorCtr="0">
            <a:normAutofit/>
          </a:bodyPr>
          <a:lstStyle>
            <a:lvl1pPr lvl="0" algn="ctr" rtl="0">
              <a:spcBef>
                <a:spcPts val="0"/>
              </a:spcBef>
              <a:spcAft>
                <a:spcPts val="0"/>
              </a:spcAft>
              <a:buClr>
                <a:srgbClr val="FFFFFF"/>
              </a:buClr>
              <a:buSzPts val="5200"/>
              <a:buFont typeface="Georgia"/>
              <a:buNone/>
              <a:defRPr sz="3900">
                <a:solidFill>
                  <a:srgbClr val="FFFFFF"/>
                </a:solidFill>
                <a:latin typeface="Georgia"/>
                <a:ea typeface="Georgia"/>
                <a:cs typeface="Georgia"/>
                <a:sym typeface="Georgia"/>
              </a:defRPr>
            </a:lvl1pPr>
            <a:lvl2pPr lvl="1" algn="ctr" rtl="0">
              <a:spcBef>
                <a:spcPts val="0"/>
              </a:spcBef>
              <a:spcAft>
                <a:spcPts val="0"/>
              </a:spcAft>
              <a:buSzPts val="5200"/>
              <a:buNone/>
              <a:defRPr sz="3900"/>
            </a:lvl2pPr>
            <a:lvl3pPr lvl="2" algn="ctr" rtl="0">
              <a:spcBef>
                <a:spcPts val="0"/>
              </a:spcBef>
              <a:spcAft>
                <a:spcPts val="0"/>
              </a:spcAft>
              <a:buSzPts val="5200"/>
              <a:buNone/>
              <a:defRPr sz="3900"/>
            </a:lvl3pPr>
            <a:lvl4pPr lvl="3" algn="ctr" rtl="0">
              <a:spcBef>
                <a:spcPts val="0"/>
              </a:spcBef>
              <a:spcAft>
                <a:spcPts val="0"/>
              </a:spcAft>
              <a:buSzPts val="5200"/>
              <a:buNone/>
              <a:defRPr sz="3900"/>
            </a:lvl4pPr>
            <a:lvl5pPr lvl="4" algn="ctr" rtl="0">
              <a:spcBef>
                <a:spcPts val="0"/>
              </a:spcBef>
              <a:spcAft>
                <a:spcPts val="0"/>
              </a:spcAft>
              <a:buSzPts val="5200"/>
              <a:buNone/>
              <a:defRPr sz="3900"/>
            </a:lvl5pPr>
            <a:lvl6pPr lvl="5" algn="ctr" rtl="0">
              <a:spcBef>
                <a:spcPts val="0"/>
              </a:spcBef>
              <a:spcAft>
                <a:spcPts val="0"/>
              </a:spcAft>
              <a:buSzPts val="5200"/>
              <a:buNone/>
              <a:defRPr sz="3900"/>
            </a:lvl6pPr>
            <a:lvl7pPr lvl="6" algn="ctr" rtl="0">
              <a:spcBef>
                <a:spcPts val="0"/>
              </a:spcBef>
              <a:spcAft>
                <a:spcPts val="0"/>
              </a:spcAft>
              <a:buSzPts val="5200"/>
              <a:buNone/>
              <a:defRPr sz="3900"/>
            </a:lvl7pPr>
            <a:lvl8pPr lvl="7" algn="ctr" rtl="0">
              <a:spcBef>
                <a:spcPts val="0"/>
              </a:spcBef>
              <a:spcAft>
                <a:spcPts val="0"/>
              </a:spcAft>
              <a:buSzPts val="5200"/>
              <a:buNone/>
              <a:defRPr sz="3900"/>
            </a:lvl8pPr>
            <a:lvl9pPr lvl="8" algn="ctr" rtl="0">
              <a:spcBef>
                <a:spcPts val="0"/>
              </a:spcBef>
              <a:spcAft>
                <a:spcPts val="0"/>
              </a:spcAft>
              <a:buSzPts val="5200"/>
              <a:buNone/>
              <a:defRPr sz="3900"/>
            </a:lvl9pPr>
          </a:lstStyle>
          <a:p>
            <a:endParaRPr dirty="0"/>
          </a:p>
        </p:txBody>
      </p:sp>
      <p:sp>
        <p:nvSpPr>
          <p:cNvPr id="56" name="Google Shape;56;p14"/>
          <p:cNvSpPr txBox="1">
            <a:spLocks noGrp="1"/>
          </p:cNvSpPr>
          <p:nvPr>
            <p:ph type="subTitle" idx="1"/>
          </p:nvPr>
        </p:nvSpPr>
        <p:spPr>
          <a:xfrm>
            <a:off x="233775" y="5038444"/>
            <a:ext cx="6390450" cy="1409067"/>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DD9F29"/>
              </a:buClr>
              <a:buSzPts val="2800"/>
              <a:buNone/>
              <a:defRPr sz="2100">
                <a:solidFill>
                  <a:srgbClr val="DD9F29"/>
                </a:solidFill>
              </a:defRPr>
            </a:lvl1pPr>
            <a:lvl2pPr lvl="1" algn="ctr" rtl="0">
              <a:lnSpc>
                <a:spcPct val="100000"/>
              </a:lnSpc>
              <a:spcBef>
                <a:spcPts val="0"/>
              </a:spcBef>
              <a:spcAft>
                <a:spcPts val="0"/>
              </a:spcAft>
              <a:buSzPts val="2800"/>
              <a:buNone/>
              <a:defRPr sz="2100"/>
            </a:lvl2pPr>
            <a:lvl3pPr lvl="2" algn="ctr" rtl="0">
              <a:lnSpc>
                <a:spcPct val="100000"/>
              </a:lnSpc>
              <a:spcBef>
                <a:spcPts val="0"/>
              </a:spcBef>
              <a:spcAft>
                <a:spcPts val="0"/>
              </a:spcAft>
              <a:buSzPts val="2800"/>
              <a:buNone/>
              <a:defRPr sz="2100"/>
            </a:lvl3pPr>
            <a:lvl4pPr lvl="3" algn="ctr" rtl="0">
              <a:lnSpc>
                <a:spcPct val="100000"/>
              </a:lnSpc>
              <a:spcBef>
                <a:spcPts val="0"/>
              </a:spcBef>
              <a:spcAft>
                <a:spcPts val="0"/>
              </a:spcAft>
              <a:buSzPts val="2800"/>
              <a:buNone/>
              <a:defRPr sz="2100"/>
            </a:lvl4pPr>
            <a:lvl5pPr lvl="4" algn="ctr" rtl="0">
              <a:lnSpc>
                <a:spcPct val="100000"/>
              </a:lnSpc>
              <a:spcBef>
                <a:spcPts val="0"/>
              </a:spcBef>
              <a:spcAft>
                <a:spcPts val="0"/>
              </a:spcAft>
              <a:buSzPts val="2800"/>
              <a:buNone/>
              <a:defRPr sz="2100"/>
            </a:lvl5pPr>
            <a:lvl6pPr lvl="5" algn="ctr" rtl="0">
              <a:lnSpc>
                <a:spcPct val="100000"/>
              </a:lnSpc>
              <a:spcBef>
                <a:spcPts val="0"/>
              </a:spcBef>
              <a:spcAft>
                <a:spcPts val="0"/>
              </a:spcAft>
              <a:buSzPts val="2800"/>
              <a:buNone/>
              <a:defRPr sz="2100"/>
            </a:lvl6pPr>
            <a:lvl7pPr lvl="6" algn="ctr" rtl="0">
              <a:lnSpc>
                <a:spcPct val="100000"/>
              </a:lnSpc>
              <a:spcBef>
                <a:spcPts val="0"/>
              </a:spcBef>
              <a:spcAft>
                <a:spcPts val="0"/>
              </a:spcAft>
              <a:buSzPts val="2800"/>
              <a:buNone/>
              <a:defRPr sz="2100"/>
            </a:lvl7pPr>
            <a:lvl8pPr lvl="7" algn="ctr" rtl="0">
              <a:lnSpc>
                <a:spcPct val="100000"/>
              </a:lnSpc>
              <a:spcBef>
                <a:spcPts val="0"/>
              </a:spcBef>
              <a:spcAft>
                <a:spcPts val="0"/>
              </a:spcAft>
              <a:buSzPts val="2800"/>
              <a:buNone/>
              <a:defRPr sz="2100"/>
            </a:lvl8pPr>
            <a:lvl9pPr lvl="8" algn="ctr" rtl="0">
              <a:lnSpc>
                <a:spcPct val="100000"/>
              </a:lnSpc>
              <a:spcBef>
                <a:spcPts val="0"/>
              </a:spcBef>
              <a:spcAft>
                <a:spcPts val="0"/>
              </a:spcAft>
              <a:buSzPts val="2800"/>
              <a:buNone/>
              <a:defRPr sz="2100"/>
            </a:lvl9pPr>
          </a:lstStyle>
          <a:p>
            <a:endParaRPr dirty="0"/>
          </a:p>
        </p:txBody>
      </p:sp>
      <p:sp>
        <p:nvSpPr>
          <p:cNvPr id="57" name="Google Shape;57;p14"/>
          <p:cNvSpPr txBox="1">
            <a:spLocks noGrp="1"/>
          </p:cNvSpPr>
          <p:nvPr>
            <p:ph type="sldNum" idx="12"/>
          </p:nvPr>
        </p:nvSpPr>
        <p:spPr>
          <a:xfrm>
            <a:off x="6354344" y="8290164"/>
            <a:ext cx="411525" cy="69973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23288018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reserve="1">
  <p:cSld name="1_Section header">
    <p:bg>
      <p:bgPr>
        <a:solidFill>
          <a:srgbClr val="781F28"/>
        </a:solidFill>
        <a:effectLst/>
      </p:bgPr>
    </p:bg>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33775" y="3823734"/>
            <a:ext cx="6390450" cy="1496533"/>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DD9F29"/>
              </a:buClr>
              <a:buSzPts val="3600"/>
              <a:buFont typeface="Georgia"/>
              <a:buNone/>
              <a:defRPr sz="2700">
                <a:solidFill>
                  <a:srgbClr val="DD9F29"/>
                </a:solidFill>
                <a:latin typeface="Georgia"/>
                <a:ea typeface="Georgia"/>
                <a:cs typeface="Georgia"/>
                <a:sym typeface="Georgia"/>
              </a:defRPr>
            </a:lvl1pPr>
            <a:lvl2pPr lvl="1" algn="ctr" rtl="0">
              <a:spcBef>
                <a:spcPts val="0"/>
              </a:spcBef>
              <a:spcAft>
                <a:spcPts val="0"/>
              </a:spcAft>
              <a:buSzPts val="3600"/>
              <a:buNone/>
              <a:defRPr sz="2700"/>
            </a:lvl2pPr>
            <a:lvl3pPr lvl="2" algn="ctr" rtl="0">
              <a:spcBef>
                <a:spcPts val="0"/>
              </a:spcBef>
              <a:spcAft>
                <a:spcPts val="0"/>
              </a:spcAft>
              <a:buSzPts val="3600"/>
              <a:buNone/>
              <a:defRPr sz="2700"/>
            </a:lvl3pPr>
            <a:lvl4pPr lvl="3" algn="ctr" rtl="0">
              <a:spcBef>
                <a:spcPts val="0"/>
              </a:spcBef>
              <a:spcAft>
                <a:spcPts val="0"/>
              </a:spcAft>
              <a:buSzPts val="3600"/>
              <a:buNone/>
              <a:defRPr sz="2700"/>
            </a:lvl4pPr>
            <a:lvl5pPr lvl="4" algn="ctr" rtl="0">
              <a:spcBef>
                <a:spcPts val="0"/>
              </a:spcBef>
              <a:spcAft>
                <a:spcPts val="0"/>
              </a:spcAft>
              <a:buSzPts val="3600"/>
              <a:buNone/>
              <a:defRPr sz="2700"/>
            </a:lvl5pPr>
            <a:lvl6pPr lvl="5" algn="ctr" rtl="0">
              <a:spcBef>
                <a:spcPts val="0"/>
              </a:spcBef>
              <a:spcAft>
                <a:spcPts val="0"/>
              </a:spcAft>
              <a:buSzPts val="3600"/>
              <a:buNone/>
              <a:defRPr sz="2700"/>
            </a:lvl6pPr>
            <a:lvl7pPr lvl="6" algn="ctr" rtl="0">
              <a:spcBef>
                <a:spcPts val="0"/>
              </a:spcBef>
              <a:spcAft>
                <a:spcPts val="0"/>
              </a:spcAft>
              <a:buSzPts val="3600"/>
              <a:buNone/>
              <a:defRPr sz="2700"/>
            </a:lvl7pPr>
            <a:lvl8pPr lvl="7" algn="ctr" rtl="0">
              <a:spcBef>
                <a:spcPts val="0"/>
              </a:spcBef>
              <a:spcAft>
                <a:spcPts val="0"/>
              </a:spcAft>
              <a:buSzPts val="3600"/>
              <a:buNone/>
              <a:defRPr sz="2700"/>
            </a:lvl8pPr>
            <a:lvl9pPr lvl="8" algn="ctr" rtl="0">
              <a:spcBef>
                <a:spcPts val="0"/>
              </a:spcBef>
              <a:spcAft>
                <a:spcPts val="0"/>
              </a:spcAft>
              <a:buSzPts val="3600"/>
              <a:buNone/>
              <a:defRPr sz="2700"/>
            </a:lvl9pPr>
          </a:lstStyle>
          <a:p>
            <a:endParaRPr dirty="0"/>
          </a:p>
        </p:txBody>
      </p:sp>
      <p:sp>
        <p:nvSpPr>
          <p:cNvPr id="60" name="Google Shape;60;p15"/>
          <p:cNvSpPr txBox="1">
            <a:spLocks noGrp="1"/>
          </p:cNvSpPr>
          <p:nvPr>
            <p:ph type="sldNum" idx="12"/>
          </p:nvPr>
        </p:nvSpPr>
        <p:spPr>
          <a:xfrm>
            <a:off x="6354344" y="8290164"/>
            <a:ext cx="411525" cy="69973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452053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bg>
      <p:bgPr>
        <a:solidFill>
          <a:srgbClr val="F2B223"/>
        </a:solidFill>
        <a:effectLst/>
      </p:bgPr>
    </p:bg>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233775" y="791156"/>
            <a:ext cx="6390450" cy="1018133"/>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781F28"/>
              </a:buClr>
              <a:buSzPts val="2800"/>
              <a:buFont typeface="Georgia"/>
              <a:buNone/>
              <a:defRPr b="1">
                <a:solidFill>
                  <a:srgbClr val="781F28"/>
                </a:solidFill>
                <a:latin typeface="Georgia"/>
                <a:ea typeface="Georgia"/>
                <a:cs typeface="Georgia"/>
                <a:sym typeface="Georgi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233775" y="2048844"/>
            <a:ext cx="6390450" cy="6073600"/>
          </a:xfrm>
          <a:prstGeom prst="rect">
            <a:avLst/>
          </a:prstGeom>
        </p:spPr>
        <p:txBody>
          <a:bodyPr spcFirstLastPara="1" wrap="square" lIns="91425" tIns="91425" rIns="91425" bIns="91425" anchor="t" anchorCtr="0">
            <a:normAutofit/>
          </a:bodyPr>
          <a:lstStyle>
            <a:lvl1pPr marL="342900" lvl="0" indent="-257175" rtl="0">
              <a:spcBef>
                <a:spcPts val="0"/>
              </a:spcBef>
              <a:spcAft>
                <a:spcPts val="0"/>
              </a:spcAft>
              <a:buClr>
                <a:schemeClr val="dk1"/>
              </a:buClr>
              <a:buSzPts val="1800"/>
              <a:buFont typeface="Georgia"/>
              <a:buChar char="●"/>
              <a:defRPr>
                <a:solidFill>
                  <a:schemeClr val="dk1"/>
                </a:solidFill>
                <a:latin typeface="Georgia"/>
                <a:ea typeface="Georgia"/>
                <a:cs typeface="Georgia"/>
                <a:sym typeface="Georgia"/>
              </a:defRPr>
            </a:lvl1pPr>
            <a:lvl2pPr marL="685800" lvl="1" indent="-238125" rtl="0">
              <a:spcBef>
                <a:spcPts val="0"/>
              </a:spcBef>
              <a:spcAft>
                <a:spcPts val="0"/>
              </a:spcAft>
              <a:buClr>
                <a:schemeClr val="dk1"/>
              </a:buClr>
              <a:buSzPts val="1400"/>
              <a:buFont typeface="Georgia"/>
              <a:buChar char="○"/>
              <a:defRPr>
                <a:solidFill>
                  <a:schemeClr val="dk1"/>
                </a:solidFill>
                <a:latin typeface="Georgia"/>
                <a:ea typeface="Georgia"/>
                <a:cs typeface="Georgia"/>
                <a:sym typeface="Georgia"/>
              </a:defRPr>
            </a:lvl2pPr>
            <a:lvl3pPr marL="1028700" lvl="2" indent="-238125" rtl="0">
              <a:spcBef>
                <a:spcPts val="0"/>
              </a:spcBef>
              <a:spcAft>
                <a:spcPts val="0"/>
              </a:spcAft>
              <a:buClr>
                <a:schemeClr val="dk1"/>
              </a:buClr>
              <a:buSzPts val="1400"/>
              <a:buFont typeface="Georgia"/>
              <a:buChar char="■"/>
              <a:defRPr>
                <a:solidFill>
                  <a:schemeClr val="dk1"/>
                </a:solidFill>
                <a:latin typeface="Georgia"/>
                <a:ea typeface="Georgia"/>
                <a:cs typeface="Georgia"/>
                <a:sym typeface="Georgia"/>
              </a:defRPr>
            </a:lvl3pPr>
            <a:lvl4pPr marL="1371600" lvl="3" indent="-238125" rtl="0">
              <a:spcBef>
                <a:spcPts val="0"/>
              </a:spcBef>
              <a:spcAft>
                <a:spcPts val="0"/>
              </a:spcAft>
              <a:buClr>
                <a:schemeClr val="dk1"/>
              </a:buClr>
              <a:buSzPts val="1400"/>
              <a:buFont typeface="Georgia"/>
              <a:buChar char="●"/>
              <a:defRPr>
                <a:solidFill>
                  <a:schemeClr val="dk1"/>
                </a:solidFill>
                <a:latin typeface="Georgia"/>
                <a:ea typeface="Georgia"/>
                <a:cs typeface="Georgia"/>
                <a:sym typeface="Georgia"/>
              </a:defRPr>
            </a:lvl4pPr>
            <a:lvl5pPr marL="1714500" lvl="4" indent="-238125" rtl="0">
              <a:spcBef>
                <a:spcPts val="0"/>
              </a:spcBef>
              <a:spcAft>
                <a:spcPts val="0"/>
              </a:spcAft>
              <a:buSzPts val="1400"/>
              <a:buFont typeface="Georgia"/>
              <a:buChar char="○"/>
              <a:defRPr>
                <a:latin typeface="Georgia"/>
                <a:ea typeface="Georgia"/>
                <a:cs typeface="Georgia"/>
                <a:sym typeface="Georgia"/>
              </a:defRPr>
            </a:lvl5pPr>
            <a:lvl6pPr marL="2057400" lvl="5" indent="-238125" rtl="0">
              <a:spcBef>
                <a:spcPts val="0"/>
              </a:spcBef>
              <a:spcAft>
                <a:spcPts val="0"/>
              </a:spcAft>
              <a:buSzPts val="1400"/>
              <a:buFont typeface="Georgia"/>
              <a:buChar char="■"/>
              <a:defRPr>
                <a:latin typeface="Georgia"/>
                <a:ea typeface="Georgia"/>
                <a:cs typeface="Georgia"/>
                <a:sym typeface="Georgia"/>
              </a:defRPr>
            </a:lvl6pPr>
            <a:lvl7pPr marL="2400300" lvl="6" indent="-238125" rtl="0">
              <a:spcBef>
                <a:spcPts val="0"/>
              </a:spcBef>
              <a:spcAft>
                <a:spcPts val="0"/>
              </a:spcAft>
              <a:buSzPts val="1400"/>
              <a:buFont typeface="Georgia"/>
              <a:buChar char="●"/>
              <a:defRPr>
                <a:latin typeface="Georgia"/>
                <a:ea typeface="Georgia"/>
                <a:cs typeface="Georgia"/>
                <a:sym typeface="Georgia"/>
              </a:defRPr>
            </a:lvl7pPr>
            <a:lvl8pPr marL="2743200" lvl="7" indent="-238125" rtl="0">
              <a:spcBef>
                <a:spcPts val="0"/>
              </a:spcBef>
              <a:spcAft>
                <a:spcPts val="0"/>
              </a:spcAft>
              <a:buSzPts val="1400"/>
              <a:buFont typeface="Georgia"/>
              <a:buChar char="○"/>
              <a:defRPr>
                <a:latin typeface="Georgia"/>
                <a:ea typeface="Georgia"/>
                <a:cs typeface="Georgia"/>
                <a:sym typeface="Georgia"/>
              </a:defRPr>
            </a:lvl8pPr>
            <a:lvl9pPr marL="3086100" lvl="8" indent="-238125" rtl="0">
              <a:spcBef>
                <a:spcPts val="0"/>
              </a:spcBef>
              <a:spcAft>
                <a:spcPts val="0"/>
              </a:spcAft>
              <a:buSzPts val="1400"/>
              <a:buFont typeface="Georgia"/>
              <a:buChar char="■"/>
              <a:defRPr>
                <a:latin typeface="Georgia"/>
                <a:ea typeface="Georgia"/>
                <a:cs typeface="Georgia"/>
                <a:sym typeface="Georgia"/>
              </a:defRPr>
            </a:lvl9pPr>
          </a:lstStyle>
          <a:p>
            <a:endParaRPr/>
          </a:p>
        </p:txBody>
      </p:sp>
      <p:sp>
        <p:nvSpPr>
          <p:cNvPr id="64" name="Google Shape;64;p16"/>
          <p:cNvSpPr txBox="1">
            <a:spLocks noGrp="1"/>
          </p:cNvSpPr>
          <p:nvPr>
            <p:ph type="sldNum" idx="12"/>
          </p:nvPr>
        </p:nvSpPr>
        <p:spPr>
          <a:xfrm>
            <a:off x="6354344" y="8290164"/>
            <a:ext cx="411525" cy="69973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pic>
        <p:nvPicPr>
          <p:cNvPr id="2" name="Google Shape;78;p19">
            <a:extLst>
              <a:ext uri="{FF2B5EF4-FFF2-40B4-BE49-F238E27FC236}">
                <a16:creationId xmlns:a16="http://schemas.microsoft.com/office/drawing/2014/main" id="{211EF434-DDFE-E59D-A61F-A5A9CBBEA886}"/>
              </a:ext>
            </a:extLst>
          </p:cNvPr>
          <p:cNvPicPr preferRelativeResize="0"/>
          <p:nvPr userDrawn="1"/>
        </p:nvPicPr>
        <p:blipFill>
          <a:blip r:embed="rId2">
            <a:alphaModFix/>
          </a:blip>
          <a:stretch>
            <a:fillRect/>
          </a:stretch>
        </p:blipFill>
        <p:spPr>
          <a:xfrm>
            <a:off x="2886444" y="8122444"/>
            <a:ext cx="1085112" cy="991699"/>
          </a:xfrm>
          <a:prstGeom prst="rect">
            <a:avLst/>
          </a:prstGeom>
          <a:noFill/>
          <a:ln>
            <a:noFill/>
          </a:ln>
        </p:spPr>
      </p:pic>
    </p:spTree>
    <p:extLst>
      <p:ext uri="{BB962C8B-B14F-4D97-AF65-F5344CB8AC3E}">
        <p14:creationId xmlns:p14="http://schemas.microsoft.com/office/powerpoint/2010/main" val="721661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reserve="1">
  <p:cSld name="Title and two columns">
    <p:bg>
      <p:bgPr>
        <a:solidFill>
          <a:srgbClr val="B6232B"/>
        </a:solidFill>
        <a:effectLst/>
      </p:bgPr>
    </p:bg>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233775" y="791156"/>
            <a:ext cx="6390450" cy="1018133"/>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Font typeface="Georgia"/>
              <a:buNone/>
              <a:defRPr>
                <a:latin typeface="Georgia"/>
                <a:ea typeface="Georgia"/>
                <a:cs typeface="Georgia"/>
                <a:sym typeface="Georgia"/>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7"/>
          <p:cNvSpPr txBox="1">
            <a:spLocks noGrp="1"/>
          </p:cNvSpPr>
          <p:nvPr>
            <p:ph type="body" idx="1"/>
          </p:nvPr>
        </p:nvSpPr>
        <p:spPr>
          <a:xfrm>
            <a:off x="233775" y="2048844"/>
            <a:ext cx="2999925" cy="6073600"/>
          </a:xfrm>
          <a:prstGeom prst="rect">
            <a:avLst/>
          </a:prstGeom>
        </p:spPr>
        <p:txBody>
          <a:bodyPr spcFirstLastPara="1" wrap="square" lIns="91425" tIns="91425" rIns="91425" bIns="91425" anchor="t" anchorCtr="0">
            <a:normAutofit/>
          </a:bodyPr>
          <a:lstStyle>
            <a:lvl1pPr marL="342900" lvl="0" indent="-238125" rtl="0">
              <a:spcBef>
                <a:spcPts val="0"/>
              </a:spcBef>
              <a:spcAft>
                <a:spcPts val="0"/>
              </a:spcAft>
              <a:buSzPts val="1400"/>
              <a:buChar char="●"/>
              <a:defRPr sz="1050"/>
            </a:lvl1pPr>
            <a:lvl2pPr marL="685800" lvl="1" indent="-228600" rtl="0">
              <a:spcBef>
                <a:spcPts val="0"/>
              </a:spcBef>
              <a:spcAft>
                <a:spcPts val="0"/>
              </a:spcAft>
              <a:buSzPts val="1200"/>
              <a:buChar char="○"/>
              <a:defRPr sz="900"/>
            </a:lvl2pPr>
            <a:lvl3pPr marL="1028700" lvl="2" indent="-228600" rtl="0">
              <a:spcBef>
                <a:spcPts val="0"/>
              </a:spcBef>
              <a:spcAft>
                <a:spcPts val="0"/>
              </a:spcAft>
              <a:buSzPts val="1200"/>
              <a:buChar char="■"/>
              <a:defRPr sz="900"/>
            </a:lvl3pPr>
            <a:lvl4pPr marL="1371600" lvl="3" indent="-228600" rtl="0">
              <a:spcBef>
                <a:spcPts val="0"/>
              </a:spcBef>
              <a:spcAft>
                <a:spcPts val="0"/>
              </a:spcAft>
              <a:buSzPts val="1200"/>
              <a:buChar char="●"/>
              <a:defRPr sz="900"/>
            </a:lvl4pPr>
            <a:lvl5pPr marL="1714500" lvl="4" indent="-228600" rtl="0">
              <a:spcBef>
                <a:spcPts val="0"/>
              </a:spcBef>
              <a:spcAft>
                <a:spcPts val="0"/>
              </a:spcAft>
              <a:buSzPts val="1200"/>
              <a:buChar char="○"/>
              <a:defRPr sz="900"/>
            </a:lvl5pPr>
            <a:lvl6pPr marL="2057400" lvl="5" indent="-228600" rtl="0">
              <a:spcBef>
                <a:spcPts val="0"/>
              </a:spcBef>
              <a:spcAft>
                <a:spcPts val="0"/>
              </a:spcAft>
              <a:buSzPts val="1200"/>
              <a:buChar char="■"/>
              <a:defRPr sz="900"/>
            </a:lvl6pPr>
            <a:lvl7pPr marL="2400300" lvl="6" indent="-228600" rtl="0">
              <a:spcBef>
                <a:spcPts val="0"/>
              </a:spcBef>
              <a:spcAft>
                <a:spcPts val="0"/>
              </a:spcAft>
              <a:buSzPts val="1200"/>
              <a:buChar char="●"/>
              <a:defRPr sz="900"/>
            </a:lvl7pPr>
            <a:lvl8pPr marL="2743200" lvl="7" indent="-228600" rtl="0">
              <a:spcBef>
                <a:spcPts val="0"/>
              </a:spcBef>
              <a:spcAft>
                <a:spcPts val="0"/>
              </a:spcAft>
              <a:buSzPts val="1200"/>
              <a:buChar char="○"/>
              <a:defRPr sz="900"/>
            </a:lvl8pPr>
            <a:lvl9pPr marL="3086100" lvl="8" indent="-228600" rtl="0">
              <a:spcBef>
                <a:spcPts val="0"/>
              </a:spcBef>
              <a:spcAft>
                <a:spcPts val="0"/>
              </a:spcAft>
              <a:buSzPts val="1200"/>
              <a:buChar char="■"/>
              <a:defRPr sz="900"/>
            </a:lvl9pPr>
          </a:lstStyle>
          <a:p>
            <a:endParaRPr/>
          </a:p>
        </p:txBody>
      </p:sp>
      <p:sp>
        <p:nvSpPr>
          <p:cNvPr id="69" name="Google Shape;69;p17"/>
          <p:cNvSpPr txBox="1">
            <a:spLocks noGrp="1"/>
          </p:cNvSpPr>
          <p:nvPr>
            <p:ph type="body" idx="2"/>
          </p:nvPr>
        </p:nvSpPr>
        <p:spPr>
          <a:xfrm>
            <a:off x="3624300" y="2048844"/>
            <a:ext cx="2999925" cy="6073600"/>
          </a:xfrm>
          <a:prstGeom prst="rect">
            <a:avLst/>
          </a:prstGeom>
        </p:spPr>
        <p:txBody>
          <a:bodyPr spcFirstLastPara="1" wrap="square" lIns="91425" tIns="91425" rIns="91425" bIns="91425" anchor="t" anchorCtr="0">
            <a:normAutofit/>
          </a:bodyPr>
          <a:lstStyle>
            <a:lvl1pPr marL="342900" lvl="0" indent="-238125" rtl="0">
              <a:spcBef>
                <a:spcPts val="0"/>
              </a:spcBef>
              <a:spcAft>
                <a:spcPts val="0"/>
              </a:spcAft>
              <a:buSzPts val="1400"/>
              <a:buChar char="●"/>
              <a:defRPr sz="1050"/>
            </a:lvl1pPr>
            <a:lvl2pPr marL="685800" lvl="1" indent="-228600" rtl="0">
              <a:spcBef>
                <a:spcPts val="0"/>
              </a:spcBef>
              <a:spcAft>
                <a:spcPts val="0"/>
              </a:spcAft>
              <a:buSzPts val="1200"/>
              <a:buChar char="○"/>
              <a:defRPr sz="900"/>
            </a:lvl2pPr>
            <a:lvl3pPr marL="1028700" lvl="2" indent="-228600" rtl="0">
              <a:spcBef>
                <a:spcPts val="0"/>
              </a:spcBef>
              <a:spcAft>
                <a:spcPts val="0"/>
              </a:spcAft>
              <a:buSzPts val="1200"/>
              <a:buChar char="■"/>
              <a:defRPr sz="900"/>
            </a:lvl3pPr>
            <a:lvl4pPr marL="1371600" lvl="3" indent="-228600" rtl="0">
              <a:spcBef>
                <a:spcPts val="0"/>
              </a:spcBef>
              <a:spcAft>
                <a:spcPts val="0"/>
              </a:spcAft>
              <a:buSzPts val="1200"/>
              <a:buChar char="●"/>
              <a:defRPr sz="900"/>
            </a:lvl4pPr>
            <a:lvl5pPr marL="1714500" lvl="4" indent="-228600" rtl="0">
              <a:spcBef>
                <a:spcPts val="0"/>
              </a:spcBef>
              <a:spcAft>
                <a:spcPts val="0"/>
              </a:spcAft>
              <a:buSzPts val="1200"/>
              <a:buChar char="○"/>
              <a:defRPr sz="900"/>
            </a:lvl5pPr>
            <a:lvl6pPr marL="2057400" lvl="5" indent="-228600" rtl="0">
              <a:spcBef>
                <a:spcPts val="0"/>
              </a:spcBef>
              <a:spcAft>
                <a:spcPts val="0"/>
              </a:spcAft>
              <a:buSzPts val="1200"/>
              <a:buChar char="■"/>
              <a:defRPr sz="900"/>
            </a:lvl6pPr>
            <a:lvl7pPr marL="2400300" lvl="6" indent="-228600" rtl="0">
              <a:spcBef>
                <a:spcPts val="0"/>
              </a:spcBef>
              <a:spcAft>
                <a:spcPts val="0"/>
              </a:spcAft>
              <a:buSzPts val="1200"/>
              <a:buChar char="●"/>
              <a:defRPr sz="900"/>
            </a:lvl7pPr>
            <a:lvl8pPr marL="2743200" lvl="7" indent="-228600" rtl="0">
              <a:spcBef>
                <a:spcPts val="0"/>
              </a:spcBef>
              <a:spcAft>
                <a:spcPts val="0"/>
              </a:spcAft>
              <a:buSzPts val="1200"/>
              <a:buChar char="○"/>
              <a:defRPr sz="900"/>
            </a:lvl8pPr>
            <a:lvl9pPr marL="3086100" lvl="8" indent="-228600" rtl="0">
              <a:spcBef>
                <a:spcPts val="0"/>
              </a:spcBef>
              <a:spcAft>
                <a:spcPts val="0"/>
              </a:spcAft>
              <a:buSzPts val="1200"/>
              <a:buChar char="■"/>
              <a:defRPr sz="900"/>
            </a:lvl9pPr>
          </a:lstStyle>
          <a:p>
            <a:endParaRPr/>
          </a:p>
        </p:txBody>
      </p:sp>
      <p:sp>
        <p:nvSpPr>
          <p:cNvPr id="70" name="Google Shape;70;p17"/>
          <p:cNvSpPr txBox="1">
            <a:spLocks noGrp="1"/>
          </p:cNvSpPr>
          <p:nvPr>
            <p:ph type="sldNum" idx="12"/>
          </p:nvPr>
        </p:nvSpPr>
        <p:spPr>
          <a:xfrm>
            <a:off x="6354344" y="8290164"/>
            <a:ext cx="411525" cy="69973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382092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reserve="1">
  <p:cSld name="1_Title only">
    <p:bg>
      <p:bgPr>
        <a:solidFill>
          <a:srgbClr val="1C1C43"/>
        </a:solidFill>
        <a:effectLst/>
      </p:bgPr>
    </p:bg>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233775" y="791156"/>
            <a:ext cx="6390450" cy="1018133"/>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8"/>
          <p:cNvSpPr txBox="1">
            <a:spLocks noGrp="1"/>
          </p:cNvSpPr>
          <p:nvPr>
            <p:ph type="sldNum" idx="12"/>
          </p:nvPr>
        </p:nvSpPr>
        <p:spPr>
          <a:xfrm>
            <a:off x="6354344" y="8290164"/>
            <a:ext cx="411525" cy="69973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44144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 text" preserve="1">
  <p:cSld name="One column text">
    <p:bg>
      <p:bgPr>
        <a:solidFill>
          <a:srgbClr val="F2B223"/>
        </a:solid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233775" y="468267"/>
            <a:ext cx="6120675" cy="1343467"/>
          </a:xfrm>
          <a:prstGeom prst="rect">
            <a:avLst/>
          </a:prstGeom>
        </p:spPr>
        <p:txBody>
          <a:bodyPr spcFirstLastPara="1" wrap="square" lIns="91425" tIns="91425" rIns="91425" bIns="91425" anchor="b" anchorCtr="0">
            <a:normAutofit/>
          </a:bodyPr>
          <a:lstStyle>
            <a:lvl1pPr lvl="0" rtl="0">
              <a:spcBef>
                <a:spcPts val="0"/>
              </a:spcBef>
              <a:spcAft>
                <a:spcPts val="0"/>
              </a:spcAft>
              <a:buClr>
                <a:srgbClr val="1C1C43"/>
              </a:buClr>
              <a:buSzPts val="2400"/>
              <a:buFont typeface="Georgia"/>
              <a:buNone/>
              <a:defRPr sz="1800" b="1">
                <a:solidFill>
                  <a:srgbClr val="1C1C43"/>
                </a:solidFill>
                <a:latin typeface="Georgia"/>
                <a:ea typeface="Georgia"/>
                <a:cs typeface="Georgia"/>
                <a:sym typeface="Georgia"/>
              </a:defRPr>
            </a:lvl1pPr>
            <a:lvl2pPr lvl="1" rtl="0">
              <a:spcBef>
                <a:spcPts val="0"/>
              </a:spcBef>
              <a:spcAft>
                <a:spcPts val="0"/>
              </a:spcAft>
              <a:buSzPts val="2400"/>
              <a:buNone/>
              <a:defRPr sz="1800"/>
            </a:lvl2pPr>
            <a:lvl3pPr lvl="2" rtl="0">
              <a:spcBef>
                <a:spcPts val="0"/>
              </a:spcBef>
              <a:spcAft>
                <a:spcPts val="0"/>
              </a:spcAft>
              <a:buSzPts val="2400"/>
              <a:buNone/>
              <a:defRPr sz="1800"/>
            </a:lvl3pPr>
            <a:lvl4pPr lvl="3" rtl="0">
              <a:spcBef>
                <a:spcPts val="0"/>
              </a:spcBef>
              <a:spcAft>
                <a:spcPts val="0"/>
              </a:spcAft>
              <a:buSzPts val="2400"/>
              <a:buNone/>
              <a:defRPr sz="1800"/>
            </a:lvl4pPr>
            <a:lvl5pPr lvl="4" rtl="0">
              <a:spcBef>
                <a:spcPts val="0"/>
              </a:spcBef>
              <a:spcAft>
                <a:spcPts val="0"/>
              </a:spcAft>
              <a:buSzPts val="2400"/>
              <a:buNone/>
              <a:defRPr sz="1800"/>
            </a:lvl5pPr>
            <a:lvl6pPr lvl="5" rtl="0">
              <a:spcBef>
                <a:spcPts val="0"/>
              </a:spcBef>
              <a:spcAft>
                <a:spcPts val="0"/>
              </a:spcAft>
              <a:buSzPts val="2400"/>
              <a:buNone/>
              <a:defRPr sz="1800"/>
            </a:lvl6pPr>
            <a:lvl7pPr lvl="6" rtl="0">
              <a:spcBef>
                <a:spcPts val="0"/>
              </a:spcBef>
              <a:spcAft>
                <a:spcPts val="0"/>
              </a:spcAft>
              <a:buSzPts val="2400"/>
              <a:buNone/>
              <a:defRPr sz="1800"/>
            </a:lvl7pPr>
            <a:lvl8pPr lvl="7" rtl="0">
              <a:spcBef>
                <a:spcPts val="0"/>
              </a:spcBef>
              <a:spcAft>
                <a:spcPts val="0"/>
              </a:spcAft>
              <a:buSzPts val="2400"/>
              <a:buNone/>
              <a:defRPr sz="1800"/>
            </a:lvl8pPr>
            <a:lvl9pPr lvl="8" rtl="0">
              <a:spcBef>
                <a:spcPts val="0"/>
              </a:spcBef>
              <a:spcAft>
                <a:spcPts val="0"/>
              </a:spcAft>
              <a:buSzPts val="2400"/>
              <a:buNone/>
              <a:defRPr sz="1800"/>
            </a:lvl9pPr>
          </a:lstStyle>
          <a:p>
            <a:endParaRPr/>
          </a:p>
        </p:txBody>
      </p:sp>
      <p:sp>
        <p:nvSpPr>
          <p:cNvPr id="76" name="Google Shape;76;p19"/>
          <p:cNvSpPr txBox="1">
            <a:spLocks noGrp="1"/>
          </p:cNvSpPr>
          <p:nvPr>
            <p:ph type="body" idx="1"/>
          </p:nvPr>
        </p:nvSpPr>
        <p:spPr>
          <a:xfrm>
            <a:off x="233775" y="1811733"/>
            <a:ext cx="6120675" cy="5652267"/>
          </a:xfrm>
          <a:prstGeom prst="rect">
            <a:avLst/>
          </a:prstGeom>
        </p:spPr>
        <p:txBody>
          <a:bodyPr spcFirstLastPara="1" wrap="square" lIns="91425" tIns="91425" rIns="91425" bIns="91425" anchor="t" anchorCtr="0">
            <a:normAutofit/>
          </a:bodyPr>
          <a:lstStyle>
            <a:lvl1pPr marL="342900" lvl="0" indent="-242888" rtl="0">
              <a:spcBef>
                <a:spcPts val="0"/>
              </a:spcBef>
              <a:spcAft>
                <a:spcPts val="0"/>
              </a:spcAft>
              <a:buClr>
                <a:schemeClr val="dk1"/>
              </a:buClr>
              <a:buSzPts val="1500"/>
              <a:buFont typeface="Georgia"/>
              <a:buChar char="●"/>
              <a:defRPr sz="1125">
                <a:solidFill>
                  <a:schemeClr val="dk1"/>
                </a:solidFill>
                <a:latin typeface="Georgia"/>
                <a:ea typeface="Georgia"/>
                <a:cs typeface="Georgia"/>
                <a:sym typeface="Georgia"/>
              </a:defRPr>
            </a:lvl1pPr>
            <a:lvl2pPr marL="685800" lvl="1" indent="-242888" rtl="0">
              <a:spcBef>
                <a:spcPts val="0"/>
              </a:spcBef>
              <a:spcAft>
                <a:spcPts val="0"/>
              </a:spcAft>
              <a:buClr>
                <a:schemeClr val="dk1"/>
              </a:buClr>
              <a:buSzPts val="1500"/>
              <a:buFont typeface="Georgia"/>
              <a:buChar char="○"/>
              <a:defRPr sz="1125">
                <a:solidFill>
                  <a:schemeClr val="dk1"/>
                </a:solidFill>
                <a:latin typeface="Georgia"/>
                <a:ea typeface="Georgia"/>
                <a:cs typeface="Georgia"/>
                <a:sym typeface="Georgia"/>
              </a:defRPr>
            </a:lvl2pPr>
            <a:lvl3pPr marL="1028700" lvl="2" indent="-242888" rtl="0">
              <a:spcBef>
                <a:spcPts val="0"/>
              </a:spcBef>
              <a:spcAft>
                <a:spcPts val="0"/>
              </a:spcAft>
              <a:buClr>
                <a:schemeClr val="dk1"/>
              </a:buClr>
              <a:buSzPts val="1500"/>
              <a:buFont typeface="Georgia"/>
              <a:buChar char="■"/>
              <a:defRPr sz="1125">
                <a:solidFill>
                  <a:schemeClr val="dk1"/>
                </a:solidFill>
                <a:latin typeface="Georgia"/>
                <a:ea typeface="Georgia"/>
                <a:cs typeface="Georgia"/>
                <a:sym typeface="Georgia"/>
              </a:defRPr>
            </a:lvl3pPr>
            <a:lvl4pPr marL="1371600" lvl="3" indent="-242888" rtl="0">
              <a:spcBef>
                <a:spcPts val="0"/>
              </a:spcBef>
              <a:spcAft>
                <a:spcPts val="0"/>
              </a:spcAft>
              <a:buClr>
                <a:schemeClr val="dk1"/>
              </a:buClr>
              <a:buSzPts val="1500"/>
              <a:buFont typeface="Georgia"/>
              <a:buChar char="●"/>
              <a:defRPr sz="1125">
                <a:solidFill>
                  <a:schemeClr val="dk1"/>
                </a:solidFill>
                <a:latin typeface="Georgia"/>
                <a:ea typeface="Georgia"/>
                <a:cs typeface="Georgia"/>
                <a:sym typeface="Georgia"/>
              </a:defRPr>
            </a:lvl4pPr>
            <a:lvl5pPr marL="1714500" lvl="4" indent="-242888" rtl="0">
              <a:spcBef>
                <a:spcPts val="0"/>
              </a:spcBef>
              <a:spcAft>
                <a:spcPts val="0"/>
              </a:spcAft>
              <a:buClr>
                <a:schemeClr val="dk1"/>
              </a:buClr>
              <a:buSzPts val="1500"/>
              <a:buFont typeface="Georgia"/>
              <a:buChar char="○"/>
              <a:defRPr sz="1125">
                <a:solidFill>
                  <a:schemeClr val="dk1"/>
                </a:solidFill>
                <a:latin typeface="Georgia"/>
                <a:ea typeface="Georgia"/>
                <a:cs typeface="Georgia"/>
                <a:sym typeface="Georgia"/>
              </a:defRPr>
            </a:lvl5pPr>
            <a:lvl6pPr marL="2057400" lvl="5" indent="-228600" rtl="0">
              <a:spcBef>
                <a:spcPts val="0"/>
              </a:spcBef>
              <a:spcAft>
                <a:spcPts val="0"/>
              </a:spcAft>
              <a:buSzPts val="1200"/>
              <a:buChar char="■"/>
              <a:defRPr sz="900"/>
            </a:lvl6pPr>
            <a:lvl7pPr marL="2400300" lvl="6" indent="-228600" rtl="0">
              <a:spcBef>
                <a:spcPts val="0"/>
              </a:spcBef>
              <a:spcAft>
                <a:spcPts val="0"/>
              </a:spcAft>
              <a:buSzPts val="1200"/>
              <a:buChar char="●"/>
              <a:defRPr sz="900"/>
            </a:lvl7pPr>
            <a:lvl8pPr marL="2743200" lvl="7" indent="-228600" rtl="0">
              <a:spcBef>
                <a:spcPts val="0"/>
              </a:spcBef>
              <a:spcAft>
                <a:spcPts val="0"/>
              </a:spcAft>
              <a:buSzPts val="1200"/>
              <a:buChar char="○"/>
              <a:defRPr sz="900"/>
            </a:lvl8pPr>
            <a:lvl9pPr marL="3086100" lvl="8" indent="-228600" rtl="0">
              <a:spcBef>
                <a:spcPts val="0"/>
              </a:spcBef>
              <a:spcAft>
                <a:spcPts val="0"/>
              </a:spcAft>
              <a:buSzPts val="1200"/>
              <a:buChar char="■"/>
              <a:defRPr sz="900"/>
            </a:lvl9pPr>
          </a:lstStyle>
          <a:p>
            <a:endParaRPr/>
          </a:p>
        </p:txBody>
      </p:sp>
      <p:cxnSp>
        <p:nvCxnSpPr>
          <p:cNvPr id="77" name="Google Shape;77;p19"/>
          <p:cNvCxnSpPr>
            <a:endCxn id="78" idx="1"/>
          </p:cNvCxnSpPr>
          <p:nvPr/>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78" name="Google Shape;78;p19"/>
          <p:cNvPicPr preferRelativeResize="0"/>
          <p:nvPr/>
        </p:nvPicPr>
        <p:blipFill>
          <a:blip r:embed="rId2">
            <a:alphaModFix/>
          </a:blip>
          <a:stretch>
            <a:fillRect/>
          </a:stretch>
        </p:blipFill>
        <p:spPr>
          <a:xfrm>
            <a:off x="2886442" y="8033819"/>
            <a:ext cx="1085112" cy="991699"/>
          </a:xfrm>
          <a:prstGeom prst="rect">
            <a:avLst/>
          </a:prstGeom>
          <a:noFill/>
          <a:ln>
            <a:noFill/>
          </a:ln>
        </p:spPr>
      </p:pic>
      <p:cxnSp>
        <p:nvCxnSpPr>
          <p:cNvPr id="79" name="Google Shape;79;p19"/>
          <p:cNvCxnSpPr/>
          <p:nvPr/>
        </p:nvCxnSpPr>
        <p:spPr>
          <a:xfrm>
            <a:off x="233781" y="11673586"/>
            <a:ext cx="7168500" cy="57067"/>
          </a:xfrm>
          <a:prstGeom prst="straightConnector1">
            <a:avLst/>
          </a:prstGeom>
          <a:noFill/>
          <a:ln w="38100" cap="flat" cmpd="sng">
            <a:solidFill>
              <a:srgbClr val="781F28"/>
            </a:solidFill>
            <a:prstDash val="solid"/>
            <a:round/>
            <a:headEnd type="none" w="med" len="med"/>
            <a:tailEnd type="none" w="med" len="med"/>
          </a:ln>
        </p:spPr>
      </p:cxnSp>
      <p:cxnSp>
        <p:nvCxnSpPr>
          <p:cNvPr id="80" name="Google Shape;80;p19"/>
          <p:cNvCxnSpPr>
            <a:stCxn id="78" idx="3"/>
          </p:cNvCxnSpPr>
          <p:nvPr/>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spTree>
    <p:extLst>
      <p:ext uri="{BB962C8B-B14F-4D97-AF65-F5344CB8AC3E}">
        <p14:creationId xmlns:p14="http://schemas.microsoft.com/office/powerpoint/2010/main" val="1968473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Main point" preserve="1">
  <p:cSld name="Main point">
    <p:bg>
      <p:bgPr>
        <a:solidFill>
          <a:srgbClr val="CB922B"/>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title"/>
          </p:nvPr>
        </p:nvSpPr>
        <p:spPr>
          <a:xfrm>
            <a:off x="367688" y="800267"/>
            <a:ext cx="4775850" cy="7272533"/>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3600"/>
            </a:lvl1pPr>
            <a:lvl2pPr lvl="1" rtl="0">
              <a:spcBef>
                <a:spcPts val="0"/>
              </a:spcBef>
              <a:spcAft>
                <a:spcPts val="0"/>
              </a:spcAft>
              <a:buSzPts val="4800"/>
              <a:buNone/>
              <a:defRPr sz="3600"/>
            </a:lvl2pPr>
            <a:lvl3pPr lvl="2" rtl="0">
              <a:spcBef>
                <a:spcPts val="0"/>
              </a:spcBef>
              <a:spcAft>
                <a:spcPts val="0"/>
              </a:spcAft>
              <a:buSzPts val="4800"/>
              <a:buNone/>
              <a:defRPr sz="3600"/>
            </a:lvl3pPr>
            <a:lvl4pPr lvl="3" rtl="0">
              <a:spcBef>
                <a:spcPts val="0"/>
              </a:spcBef>
              <a:spcAft>
                <a:spcPts val="0"/>
              </a:spcAft>
              <a:buSzPts val="4800"/>
              <a:buNone/>
              <a:defRPr sz="3600"/>
            </a:lvl4pPr>
            <a:lvl5pPr lvl="4" rtl="0">
              <a:spcBef>
                <a:spcPts val="0"/>
              </a:spcBef>
              <a:spcAft>
                <a:spcPts val="0"/>
              </a:spcAft>
              <a:buSzPts val="4800"/>
              <a:buNone/>
              <a:defRPr sz="3600"/>
            </a:lvl5pPr>
            <a:lvl6pPr lvl="5" rtl="0">
              <a:spcBef>
                <a:spcPts val="0"/>
              </a:spcBef>
              <a:spcAft>
                <a:spcPts val="0"/>
              </a:spcAft>
              <a:buSzPts val="4800"/>
              <a:buNone/>
              <a:defRPr sz="3600"/>
            </a:lvl6pPr>
            <a:lvl7pPr lvl="6" rtl="0">
              <a:spcBef>
                <a:spcPts val="0"/>
              </a:spcBef>
              <a:spcAft>
                <a:spcPts val="0"/>
              </a:spcAft>
              <a:buSzPts val="4800"/>
              <a:buNone/>
              <a:defRPr sz="3600"/>
            </a:lvl7pPr>
            <a:lvl8pPr lvl="7" rtl="0">
              <a:spcBef>
                <a:spcPts val="0"/>
              </a:spcBef>
              <a:spcAft>
                <a:spcPts val="0"/>
              </a:spcAft>
              <a:buSzPts val="4800"/>
              <a:buNone/>
              <a:defRPr sz="3600"/>
            </a:lvl8pPr>
            <a:lvl9pPr lvl="8" rtl="0">
              <a:spcBef>
                <a:spcPts val="0"/>
              </a:spcBef>
              <a:spcAft>
                <a:spcPts val="0"/>
              </a:spcAft>
              <a:buSzPts val="4800"/>
              <a:buNone/>
              <a:defRPr sz="3600"/>
            </a:lvl9pPr>
          </a:lstStyle>
          <a:p>
            <a:endParaRPr/>
          </a:p>
        </p:txBody>
      </p:sp>
      <p:sp>
        <p:nvSpPr>
          <p:cNvPr id="83" name="Google Shape;83;p20"/>
          <p:cNvSpPr txBox="1">
            <a:spLocks noGrp="1"/>
          </p:cNvSpPr>
          <p:nvPr>
            <p:ph type="sldNum" idx="12"/>
          </p:nvPr>
        </p:nvSpPr>
        <p:spPr>
          <a:xfrm>
            <a:off x="6354344" y="8290164"/>
            <a:ext cx="411525" cy="69973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921487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1C006DC-FF29-820D-4E15-648C73AC5643}"/>
              </a:ext>
            </a:extLst>
          </p:cNvPr>
          <p:cNvSpPr>
            <a:spLocks noGrp="1"/>
          </p:cNvSpPr>
          <p:nvPr>
            <p:ph type="dt" sz="half" idx="10"/>
          </p:nvPr>
        </p:nvSpPr>
        <p:spPr/>
        <p:txBody>
          <a:bodyPr/>
          <a:lstStyle/>
          <a:p>
            <a:fld id="{C3868F3C-BE37-4AAF-81FE-F935D140771F}" type="datetimeFigureOut">
              <a:rPr lang="en-US" smtClean="0"/>
              <a:t>8/16/2023</a:t>
            </a:fld>
            <a:endParaRPr lang="en-US"/>
          </a:p>
        </p:txBody>
      </p:sp>
      <p:sp>
        <p:nvSpPr>
          <p:cNvPr id="5" name="Footer Placeholder 4">
            <a:extLst>
              <a:ext uri="{FF2B5EF4-FFF2-40B4-BE49-F238E27FC236}">
                <a16:creationId xmlns:a16="http://schemas.microsoft.com/office/drawing/2014/main" id="{294F6F7E-2F19-206B-F4D2-40C3EAA057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172651-95B2-075E-D539-358167774A76}"/>
              </a:ext>
            </a:extLst>
          </p:cNvPr>
          <p:cNvSpPr>
            <a:spLocks noGrp="1"/>
          </p:cNvSpPr>
          <p:nvPr>
            <p:ph type="sldNum" sz="quarter" idx="12"/>
          </p:nvPr>
        </p:nvSpPr>
        <p:spPr/>
        <p:txBody>
          <a:bodyPr/>
          <a:lstStyle/>
          <a:p>
            <a:fld id="{96ED79BB-3266-4375-95BC-91BCCA9B89F2}" type="slidenum">
              <a:rPr lang="en-US" smtClean="0"/>
              <a:t>‹#›</a:t>
            </a:fld>
            <a:endParaRPr lang="en-US"/>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D87AA47-A9A5-6D46-26F6-99B38F1EA99F}"/>
              </a:ext>
            </a:extLst>
          </p:cNvPr>
          <p:cNvPicPr>
            <a:picLocks noChangeAspect="1"/>
          </p:cNvPicPr>
          <p:nvPr userDrawn="1"/>
        </p:nvPicPr>
        <p:blipFill>
          <a:blip r:embed="rId2">
            <a:lum bright="70000" contrast="-70000"/>
            <a:alphaModFix amt="31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181053" y="137888"/>
            <a:ext cx="6495895" cy="8409352"/>
          </a:xfrm>
          <a:prstGeom prst="rect">
            <a:avLst/>
          </a:prstGeom>
        </p:spPr>
      </p:pic>
      <p:sp>
        <p:nvSpPr>
          <p:cNvPr id="8" name="Title 1">
            <a:extLst>
              <a:ext uri="{FF2B5EF4-FFF2-40B4-BE49-F238E27FC236}">
                <a16:creationId xmlns:a16="http://schemas.microsoft.com/office/drawing/2014/main" id="{10D63DC8-1E53-FA26-2601-3027DC7061E5}"/>
              </a:ext>
            </a:extLst>
          </p:cNvPr>
          <p:cNvSpPr>
            <a:spLocks noGrp="1"/>
          </p:cNvSpPr>
          <p:nvPr>
            <p:ph type="title"/>
          </p:nvPr>
        </p:nvSpPr>
        <p:spPr>
          <a:xfrm>
            <a:off x="471488" y="851"/>
            <a:ext cx="5915025" cy="824513"/>
          </a:xfrm>
        </p:spPr>
        <p:txBody>
          <a:bodyPr/>
          <a:lstStyle/>
          <a:p>
            <a:pPr algn="ctr"/>
            <a:r>
              <a:rPr lang="en-US" b="1" i="1" dirty="0"/>
              <a:t>Header</a:t>
            </a:r>
            <a:br>
              <a:rPr lang="en-US" b="1" i="1" dirty="0"/>
            </a:br>
            <a:r>
              <a:rPr lang="en-US" sz="2000" b="1" i="1" dirty="0" err="1"/>
              <a:t>Subheader</a:t>
            </a:r>
            <a:endParaRPr lang="en-US" b="1" i="1" dirty="0"/>
          </a:p>
        </p:txBody>
      </p:sp>
      <p:cxnSp>
        <p:nvCxnSpPr>
          <p:cNvPr id="9" name="Google Shape;77;p19">
            <a:extLst>
              <a:ext uri="{FF2B5EF4-FFF2-40B4-BE49-F238E27FC236}">
                <a16:creationId xmlns:a16="http://schemas.microsoft.com/office/drawing/2014/main" id="{DA0CE184-116B-74AE-0715-F21C938EA4E2}"/>
              </a:ext>
            </a:extLst>
          </p:cNvPr>
          <p:cNvCxnSpPr>
            <a:endCxn id="10" idx="1"/>
          </p:cNvCxnSpPr>
          <p:nvPr userDrawn="1"/>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10" name="Google Shape;78;p19">
            <a:extLst>
              <a:ext uri="{FF2B5EF4-FFF2-40B4-BE49-F238E27FC236}">
                <a16:creationId xmlns:a16="http://schemas.microsoft.com/office/drawing/2014/main" id="{F54462AE-3C9E-223E-9DCD-9FE424327769}"/>
              </a:ext>
            </a:extLst>
          </p:cNvPr>
          <p:cNvPicPr preferRelativeResize="0"/>
          <p:nvPr userDrawn="1"/>
        </p:nvPicPr>
        <p:blipFill>
          <a:blip r:embed="rId4">
            <a:alphaModFix/>
          </a:blip>
          <a:stretch>
            <a:fillRect/>
          </a:stretch>
        </p:blipFill>
        <p:spPr>
          <a:xfrm>
            <a:off x="2886442" y="8033819"/>
            <a:ext cx="1085112" cy="991699"/>
          </a:xfrm>
          <a:prstGeom prst="rect">
            <a:avLst/>
          </a:prstGeom>
          <a:noFill/>
          <a:ln>
            <a:noFill/>
          </a:ln>
        </p:spPr>
      </p:pic>
      <p:cxnSp>
        <p:nvCxnSpPr>
          <p:cNvPr id="11" name="Google Shape;80;p19">
            <a:extLst>
              <a:ext uri="{FF2B5EF4-FFF2-40B4-BE49-F238E27FC236}">
                <a16:creationId xmlns:a16="http://schemas.microsoft.com/office/drawing/2014/main" id="{E9AE0780-16FC-BF02-931F-7244EC72E227}"/>
              </a:ext>
            </a:extLst>
          </p:cNvPr>
          <p:cNvCxnSpPr>
            <a:stCxn id="10" idx="3"/>
          </p:cNvCxnSpPr>
          <p:nvPr userDrawn="1"/>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spTree>
    <p:extLst>
      <p:ext uri="{BB962C8B-B14F-4D97-AF65-F5344CB8AC3E}">
        <p14:creationId xmlns:p14="http://schemas.microsoft.com/office/powerpoint/2010/main" val="2840519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title and description" preserve="1">
  <p:cSld name="Section title and description">
    <p:spTree>
      <p:nvGrpSpPr>
        <p:cNvPr id="1" name="Shape 84"/>
        <p:cNvGrpSpPr/>
        <p:nvPr/>
      </p:nvGrpSpPr>
      <p:grpSpPr>
        <a:xfrm>
          <a:off x="0" y="0"/>
          <a:ext cx="0" cy="0"/>
          <a:chOff x="0" y="0"/>
          <a:chExt cx="0" cy="0"/>
        </a:xfrm>
      </p:grpSpPr>
      <p:sp>
        <p:nvSpPr>
          <p:cNvPr id="85" name="Google Shape;85;p21"/>
          <p:cNvSpPr/>
          <p:nvPr/>
        </p:nvSpPr>
        <p:spPr>
          <a:xfrm>
            <a:off x="3429000" y="-222"/>
            <a:ext cx="3429000" cy="91440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350"/>
          </a:p>
        </p:txBody>
      </p:sp>
      <p:sp>
        <p:nvSpPr>
          <p:cNvPr id="86" name="Google Shape;86;p21"/>
          <p:cNvSpPr txBox="1">
            <a:spLocks noGrp="1"/>
          </p:cNvSpPr>
          <p:nvPr>
            <p:ph type="title"/>
          </p:nvPr>
        </p:nvSpPr>
        <p:spPr>
          <a:xfrm>
            <a:off x="199125" y="2192311"/>
            <a:ext cx="3033900" cy="26352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3150"/>
            </a:lvl1pPr>
            <a:lvl2pPr lvl="1" algn="ctr" rtl="0">
              <a:spcBef>
                <a:spcPts val="0"/>
              </a:spcBef>
              <a:spcAft>
                <a:spcPts val="0"/>
              </a:spcAft>
              <a:buSzPts val="4200"/>
              <a:buNone/>
              <a:defRPr sz="3150"/>
            </a:lvl2pPr>
            <a:lvl3pPr lvl="2" algn="ctr" rtl="0">
              <a:spcBef>
                <a:spcPts val="0"/>
              </a:spcBef>
              <a:spcAft>
                <a:spcPts val="0"/>
              </a:spcAft>
              <a:buSzPts val="4200"/>
              <a:buNone/>
              <a:defRPr sz="3150"/>
            </a:lvl3pPr>
            <a:lvl4pPr lvl="3" algn="ctr" rtl="0">
              <a:spcBef>
                <a:spcPts val="0"/>
              </a:spcBef>
              <a:spcAft>
                <a:spcPts val="0"/>
              </a:spcAft>
              <a:buSzPts val="4200"/>
              <a:buNone/>
              <a:defRPr sz="3150"/>
            </a:lvl4pPr>
            <a:lvl5pPr lvl="4" algn="ctr" rtl="0">
              <a:spcBef>
                <a:spcPts val="0"/>
              </a:spcBef>
              <a:spcAft>
                <a:spcPts val="0"/>
              </a:spcAft>
              <a:buSzPts val="4200"/>
              <a:buNone/>
              <a:defRPr sz="3150"/>
            </a:lvl5pPr>
            <a:lvl6pPr lvl="5" algn="ctr" rtl="0">
              <a:spcBef>
                <a:spcPts val="0"/>
              </a:spcBef>
              <a:spcAft>
                <a:spcPts val="0"/>
              </a:spcAft>
              <a:buSzPts val="4200"/>
              <a:buNone/>
              <a:defRPr sz="3150"/>
            </a:lvl6pPr>
            <a:lvl7pPr lvl="6" algn="ctr" rtl="0">
              <a:spcBef>
                <a:spcPts val="0"/>
              </a:spcBef>
              <a:spcAft>
                <a:spcPts val="0"/>
              </a:spcAft>
              <a:buSzPts val="4200"/>
              <a:buNone/>
              <a:defRPr sz="3150"/>
            </a:lvl7pPr>
            <a:lvl8pPr lvl="7" algn="ctr" rtl="0">
              <a:spcBef>
                <a:spcPts val="0"/>
              </a:spcBef>
              <a:spcAft>
                <a:spcPts val="0"/>
              </a:spcAft>
              <a:buSzPts val="4200"/>
              <a:buNone/>
              <a:defRPr sz="3150"/>
            </a:lvl8pPr>
            <a:lvl9pPr lvl="8" algn="ctr" rtl="0">
              <a:spcBef>
                <a:spcPts val="0"/>
              </a:spcBef>
              <a:spcAft>
                <a:spcPts val="0"/>
              </a:spcAft>
              <a:buSzPts val="4200"/>
              <a:buNone/>
              <a:defRPr sz="3150"/>
            </a:lvl9pPr>
          </a:lstStyle>
          <a:p>
            <a:endParaRPr/>
          </a:p>
        </p:txBody>
      </p:sp>
      <p:sp>
        <p:nvSpPr>
          <p:cNvPr id="87" name="Google Shape;87;p21"/>
          <p:cNvSpPr txBox="1">
            <a:spLocks noGrp="1"/>
          </p:cNvSpPr>
          <p:nvPr>
            <p:ph type="subTitle" idx="1"/>
          </p:nvPr>
        </p:nvSpPr>
        <p:spPr>
          <a:xfrm>
            <a:off x="199125" y="4983245"/>
            <a:ext cx="3033900" cy="2195733"/>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1575"/>
            </a:lvl1pPr>
            <a:lvl2pPr lvl="1" algn="ctr" rtl="0">
              <a:lnSpc>
                <a:spcPct val="100000"/>
              </a:lnSpc>
              <a:spcBef>
                <a:spcPts val="0"/>
              </a:spcBef>
              <a:spcAft>
                <a:spcPts val="0"/>
              </a:spcAft>
              <a:buSzPts val="2100"/>
              <a:buNone/>
              <a:defRPr sz="1575"/>
            </a:lvl2pPr>
            <a:lvl3pPr lvl="2" algn="ctr" rtl="0">
              <a:lnSpc>
                <a:spcPct val="100000"/>
              </a:lnSpc>
              <a:spcBef>
                <a:spcPts val="0"/>
              </a:spcBef>
              <a:spcAft>
                <a:spcPts val="0"/>
              </a:spcAft>
              <a:buSzPts val="2100"/>
              <a:buNone/>
              <a:defRPr sz="1575"/>
            </a:lvl3pPr>
            <a:lvl4pPr lvl="3" algn="ctr" rtl="0">
              <a:lnSpc>
                <a:spcPct val="100000"/>
              </a:lnSpc>
              <a:spcBef>
                <a:spcPts val="0"/>
              </a:spcBef>
              <a:spcAft>
                <a:spcPts val="0"/>
              </a:spcAft>
              <a:buSzPts val="2100"/>
              <a:buNone/>
              <a:defRPr sz="1575"/>
            </a:lvl4pPr>
            <a:lvl5pPr lvl="4" algn="ctr" rtl="0">
              <a:lnSpc>
                <a:spcPct val="100000"/>
              </a:lnSpc>
              <a:spcBef>
                <a:spcPts val="0"/>
              </a:spcBef>
              <a:spcAft>
                <a:spcPts val="0"/>
              </a:spcAft>
              <a:buSzPts val="2100"/>
              <a:buNone/>
              <a:defRPr sz="1575"/>
            </a:lvl5pPr>
            <a:lvl6pPr lvl="5" algn="ctr" rtl="0">
              <a:lnSpc>
                <a:spcPct val="100000"/>
              </a:lnSpc>
              <a:spcBef>
                <a:spcPts val="0"/>
              </a:spcBef>
              <a:spcAft>
                <a:spcPts val="0"/>
              </a:spcAft>
              <a:buSzPts val="2100"/>
              <a:buNone/>
              <a:defRPr sz="1575"/>
            </a:lvl6pPr>
            <a:lvl7pPr lvl="6" algn="ctr" rtl="0">
              <a:lnSpc>
                <a:spcPct val="100000"/>
              </a:lnSpc>
              <a:spcBef>
                <a:spcPts val="0"/>
              </a:spcBef>
              <a:spcAft>
                <a:spcPts val="0"/>
              </a:spcAft>
              <a:buSzPts val="2100"/>
              <a:buNone/>
              <a:defRPr sz="1575"/>
            </a:lvl7pPr>
            <a:lvl8pPr lvl="7" algn="ctr" rtl="0">
              <a:lnSpc>
                <a:spcPct val="100000"/>
              </a:lnSpc>
              <a:spcBef>
                <a:spcPts val="0"/>
              </a:spcBef>
              <a:spcAft>
                <a:spcPts val="0"/>
              </a:spcAft>
              <a:buSzPts val="2100"/>
              <a:buNone/>
              <a:defRPr sz="1575"/>
            </a:lvl8pPr>
            <a:lvl9pPr lvl="8" algn="ctr" rtl="0">
              <a:lnSpc>
                <a:spcPct val="100000"/>
              </a:lnSpc>
              <a:spcBef>
                <a:spcPts val="0"/>
              </a:spcBef>
              <a:spcAft>
                <a:spcPts val="0"/>
              </a:spcAft>
              <a:buSzPts val="2100"/>
              <a:buNone/>
              <a:defRPr sz="1575"/>
            </a:lvl9pPr>
          </a:lstStyle>
          <a:p>
            <a:endParaRPr/>
          </a:p>
        </p:txBody>
      </p:sp>
      <p:sp>
        <p:nvSpPr>
          <p:cNvPr id="88" name="Google Shape;88;p21"/>
          <p:cNvSpPr txBox="1">
            <a:spLocks noGrp="1"/>
          </p:cNvSpPr>
          <p:nvPr>
            <p:ph type="body" idx="2"/>
          </p:nvPr>
        </p:nvSpPr>
        <p:spPr>
          <a:xfrm>
            <a:off x="3704625" y="1287244"/>
            <a:ext cx="2877750" cy="6569067"/>
          </a:xfrm>
          <a:prstGeom prst="rect">
            <a:avLst/>
          </a:prstGeom>
        </p:spPr>
        <p:txBody>
          <a:bodyPr spcFirstLastPara="1" wrap="square" lIns="91425" tIns="91425" rIns="91425" bIns="91425" anchor="ctr" anchorCtr="0">
            <a:normAutofit/>
          </a:bodyPr>
          <a:lstStyle>
            <a:lvl1pPr marL="342900" lvl="0" indent="-257175" rtl="0">
              <a:spcBef>
                <a:spcPts val="0"/>
              </a:spcBef>
              <a:spcAft>
                <a:spcPts val="0"/>
              </a:spcAft>
              <a:buSzPts val="1800"/>
              <a:buChar char="●"/>
              <a:defRPr/>
            </a:lvl1pPr>
            <a:lvl2pPr marL="685800" lvl="1" indent="-238125" rtl="0">
              <a:spcBef>
                <a:spcPts val="0"/>
              </a:spcBef>
              <a:spcAft>
                <a:spcPts val="0"/>
              </a:spcAft>
              <a:buSzPts val="1400"/>
              <a:buChar char="○"/>
              <a:defRPr/>
            </a:lvl2pPr>
            <a:lvl3pPr marL="1028700" lvl="2" indent="-238125" rtl="0">
              <a:spcBef>
                <a:spcPts val="0"/>
              </a:spcBef>
              <a:spcAft>
                <a:spcPts val="0"/>
              </a:spcAft>
              <a:buSzPts val="1400"/>
              <a:buChar char="■"/>
              <a:defRPr/>
            </a:lvl3pPr>
            <a:lvl4pPr marL="1371600" lvl="3" indent="-238125" rtl="0">
              <a:spcBef>
                <a:spcPts val="0"/>
              </a:spcBef>
              <a:spcAft>
                <a:spcPts val="0"/>
              </a:spcAft>
              <a:buSzPts val="1400"/>
              <a:buChar char="●"/>
              <a:defRPr/>
            </a:lvl4pPr>
            <a:lvl5pPr marL="1714500" lvl="4" indent="-238125" rtl="0">
              <a:spcBef>
                <a:spcPts val="0"/>
              </a:spcBef>
              <a:spcAft>
                <a:spcPts val="0"/>
              </a:spcAft>
              <a:buSzPts val="1400"/>
              <a:buChar char="○"/>
              <a:defRPr/>
            </a:lvl5pPr>
            <a:lvl6pPr marL="2057400" lvl="5" indent="-238125" rtl="0">
              <a:spcBef>
                <a:spcPts val="0"/>
              </a:spcBef>
              <a:spcAft>
                <a:spcPts val="0"/>
              </a:spcAft>
              <a:buSzPts val="1400"/>
              <a:buChar char="■"/>
              <a:defRPr/>
            </a:lvl6pPr>
            <a:lvl7pPr marL="2400300" lvl="6" indent="-238125" rtl="0">
              <a:spcBef>
                <a:spcPts val="0"/>
              </a:spcBef>
              <a:spcAft>
                <a:spcPts val="0"/>
              </a:spcAft>
              <a:buSzPts val="1400"/>
              <a:buChar char="●"/>
              <a:defRPr/>
            </a:lvl7pPr>
            <a:lvl8pPr marL="2743200" lvl="7" indent="-238125" rtl="0">
              <a:spcBef>
                <a:spcPts val="0"/>
              </a:spcBef>
              <a:spcAft>
                <a:spcPts val="0"/>
              </a:spcAft>
              <a:buSzPts val="1400"/>
              <a:buChar char="○"/>
              <a:defRPr/>
            </a:lvl8pPr>
            <a:lvl9pPr marL="3086100" lvl="8" indent="-238125" rtl="0">
              <a:spcBef>
                <a:spcPts val="0"/>
              </a:spcBef>
              <a:spcAft>
                <a:spcPts val="0"/>
              </a:spcAft>
              <a:buSzPts val="1400"/>
              <a:buChar char="■"/>
              <a:defRPr/>
            </a:lvl9pPr>
          </a:lstStyle>
          <a:p>
            <a:endParaRPr/>
          </a:p>
        </p:txBody>
      </p:sp>
      <p:sp>
        <p:nvSpPr>
          <p:cNvPr id="89" name="Google Shape;89;p21"/>
          <p:cNvSpPr txBox="1">
            <a:spLocks noGrp="1"/>
          </p:cNvSpPr>
          <p:nvPr>
            <p:ph type="sldNum" idx="12"/>
          </p:nvPr>
        </p:nvSpPr>
        <p:spPr>
          <a:xfrm>
            <a:off x="6354344" y="8290164"/>
            <a:ext cx="411525" cy="69973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7776125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reserve="1">
  <p:cSld name="Caption">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233775" y="7521022"/>
            <a:ext cx="4499100" cy="1075733"/>
          </a:xfrm>
          <a:prstGeom prst="rect">
            <a:avLst/>
          </a:prstGeom>
        </p:spPr>
        <p:txBody>
          <a:bodyPr spcFirstLastPara="1" wrap="square" lIns="91425" tIns="91425" rIns="91425" bIns="91425" anchor="ctr" anchorCtr="0">
            <a:normAutofit/>
          </a:bodyPr>
          <a:lstStyle>
            <a:lvl1pPr marL="342900" lvl="0" indent="-171450" rtl="0">
              <a:lnSpc>
                <a:spcPct val="100000"/>
              </a:lnSpc>
              <a:spcBef>
                <a:spcPts val="0"/>
              </a:spcBef>
              <a:spcAft>
                <a:spcPts val="0"/>
              </a:spcAft>
              <a:buSzPts val="1800"/>
              <a:buNone/>
              <a:defRPr/>
            </a:lvl1pPr>
          </a:lstStyle>
          <a:p>
            <a:endParaRPr/>
          </a:p>
        </p:txBody>
      </p:sp>
      <p:sp>
        <p:nvSpPr>
          <p:cNvPr id="92" name="Google Shape;92;p22"/>
          <p:cNvSpPr txBox="1">
            <a:spLocks noGrp="1"/>
          </p:cNvSpPr>
          <p:nvPr>
            <p:ph type="sldNum" idx="12"/>
          </p:nvPr>
        </p:nvSpPr>
        <p:spPr>
          <a:xfrm>
            <a:off x="6354344" y="8290164"/>
            <a:ext cx="411525" cy="69973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47692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ig number" preserve="1">
  <p:cSld name="Big number">
    <p:spTree>
      <p:nvGrpSpPr>
        <p:cNvPr id="1" name="Shape 93"/>
        <p:cNvGrpSpPr/>
        <p:nvPr/>
      </p:nvGrpSpPr>
      <p:grpSpPr>
        <a:xfrm>
          <a:off x="0" y="0"/>
          <a:ext cx="0" cy="0"/>
          <a:chOff x="0" y="0"/>
          <a:chExt cx="0" cy="0"/>
        </a:xfrm>
      </p:grpSpPr>
      <p:sp>
        <p:nvSpPr>
          <p:cNvPr id="94" name="Google Shape;94;p23"/>
          <p:cNvSpPr txBox="1">
            <a:spLocks noGrp="1"/>
          </p:cNvSpPr>
          <p:nvPr>
            <p:ph type="title" hasCustomPrompt="1"/>
          </p:nvPr>
        </p:nvSpPr>
        <p:spPr>
          <a:xfrm>
            <a:off x="233775" y="1966444"/>
            <a:ext cx="6390450" cy="3490667"/>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9000"/>
            </a:lvl1pPr>
            <a:lvl2pPr lvl="1" algn="ctr" rtl="0">
              <a:spcBef>
                <a:spcPts val="0"/>
              </a:spcBef>
              <a:spcAft>
                <a:spcPts val="0"/>
              </a:spcAft>
              <a:buSzPts val="12000"/>
              <a:buNone/>
              <a:defRPr sz="9000"/>
            </a:lvl2pPr>
            <a:lvl3pPr lvl="2" algn="ctr" rtl="0">
              <a:spcBef>
                <a:spcPts val="0"/>
              </a:spcBef>
              <a:spcAft>
                <a:spcPts val="0"/>
              </a:spcAft>
              <a:buSzPts val="12000"/>
              <a:buNone/>
              <a:defRPr sz="9000"/>
            </a:lvl3pPr>
            <a:lvl4pPr lvl="3" algn="ctr" rtl="0">
              <a:spcBef>
                <a:spcPts val="0"/>
              </a:spcBef>
              <a:spcAft>
                <a:spcPts val="0"/>
              </a:spcAft>
              <a:buSzPts val="12000"/>
              <a:buNone/>
              <a:defRPr sz="9000"/>
            </a:lvl4pPr>
            <a:lvl5pPr lvl="4" algn="ctr" rtl="0">
              <a:spcBef>
                <a:spcPts val="0"/>
              </a:spcBef>
              <a:spcAft>
                <a:spcPts val="0"/>
              </a:spcAft>
              <a:buSzPts val="12000"/>
              <a:buNone/>
              <a:defRPr sz="9000"/>
            </a:lvl5pPr>
            <a:lvl6pPr lvl="5" algn="ctr" rtl="0">
              <a:spcBef>
                <a:spcPts val="0"/>
              </a:spcBef>
              <a:spcAft>
                <a:spcPts val="0"/>
              </a:spcAft>
              <a:buSzPts val="12000"/>
              <a:buNone/>
              <a:defRPr sz="9000"/>
            </a:lvl6pPr>
            <a:lvl7pPr lvl="6" algn="ctr" rtl="0">
              <a:spcBef>
                <a:spcPts val="0"/>
              </a:spcBef>
              <a:spcAft>
                <a:spcPts val="0"/>
              </a:spcAft>
              <a:buSzPts val="12000"/>
              <a:buNone/>
              <a:defRPr sz="9000"/>
            </a:lvl7pPr>
            <a:lvl8pPr lvl="7" algn="ctr" rtl="0">
              <a:spcBef>
                <a:spcPts val="0"/>
              </a:spcBef>
              <a:spcAft>
                <a:spcPts val="0"/>
              </a:spcAft>
              <a:buSzPts val="12000"/>
              <a:buNone/>
              <a:defRPr sz="9000"/>
            </a:lvl8pPr>
            <a:lvl9pPr lvl="8" algn="ctr" rtl="0">
              <a:spcBef>
                <a:spcPts val="0"/>
              </a:spcBef>
              <a:spcAft>
                <a:spcPts val="0"/>
              </a:spcAft>
              <a:buSzPts val="12000"/>
              <a:buNone/>
              <a:defRPr sz="9000"/>
            </a:lvl9pPr>
          </a:lstStyle>
          <a:p>
            <a:r>
              <a:t>xx%</a:t>
            </a:r>
          </a:p>
        </p:txBody>
      </p:sp>
      <p:sp>
        <p:nvSpPr>
          <p:cNvPr id="95" name="Google Shape;95;p23"/>
          <p:cNvSpPr txBox="1">
            <a:spLocks noGrp="1"/>
          </p:cNvSpPr>
          <p:nvPr>
            <p:ph type="body" idx="1"/>
          </p:nvPr>
        </p:nvSpPr>
        <p:spPr>
          <a:xfrm>
            <a:off x="233775" y="5603956"/>
            <a:ext cx="6390450" cy="2312533"/>
          </a:xfrm>
          <a:prstGeom prst="rect">
            <a:avLst/>
          </a:prstGeom>
        </p:spPr>
        <p:txBody>
          <a:bodyPr spcFirstLastPara="1" wrap="square" lIns="91425" tIns="91425" rIns="91425" bIns="91425" anchor="t" anchorCtr="0">
            <a:normAutofit/>
          </a:bodyPr>
          <a:lstStyle>
            <a:lvl1pPr marL="342900" lvl="0" indent="-257175" algn="ctr" rtl="0">
              <a:spcBef>
                <a:spcPts val="0"/>
              </a:spcBef>
              <a:spcAft>
                <a:spcPts val="0"/>
              </a:spcAft>
              <a:buSzPts val="1800"/>
              <a:buChar char="●"/>
              <a:defRPr/>
            </a:lvl1pPr>
            <a:lvl2pPr marL="685800" lvl="1" indent="-238125" algn="ctr" rtl="0">
              <a:spcBef>
                <a:spcPts val="0"/>
              </a:spcBef>
              <a:spcAft>
                <a:spcPts val="0"/>
              </a:spcAft>
              <a:buSzPts val="1400"/>
              <a:buChar char="○"/>
              <a:defRPr/>
            </a:lvl2pPr>
            <a:lvl3pPr marL="1028700" lvl="2" indent="-238125" algn="ctr" rtl="0">
              <a:spcBef>
                <a:spcPts val="0"/>
              </a:spcBef>
              <a:spcAft>
                <a:spcPts val="0"/>
              </a:spcAft>
              <a:buSzPts val="1400"/>
              <a:buChar char="■"/>
              <a:defRPr/>
            </a:lvl3pPr>
            <a:lvl4pPr marL="1371600" lvl="3" indent="-238125" algn="ctr" rtl="0">
              <a:spcBef>
                <a:spcPts val="0"/>
              </a:spcBef>
              <a:spcAft>
                <a:spcPts val="0"/>
              </a:spcAft>
              <a:buSzPts val="1400"/>
              <a:buChar char="●"/>
              <a:defRPr/>
            </a:lvl4pPr>
            <a:lvl5pPr marL="1714500" lvl="4" indent="-238125" algn="ctr" rtl="0">
              <a:spcBef>
                <a:spcPts val="0"/>
              </a:spcBef>
              <a:spcAft>
                <a:spcPts val="0"/>
              </a:spcAft>
              <a:buSzPts val="1400"/>
              <a:buChar char="○"/>
              <a:defRPr/>
            </a:lvl5pPr>
            <a:lvl6pPr marL="2057400" lvl="5" indent="-238125" algn="ctr" rtl="0">
              <a:spcBef>
                <a:spcPts val="0"/>
              </a:spcBef>
              <a:spcAft>
                <a:spcPts val="0"/>
              </a:spcAft>
              <a:buSzPts val="1400"/>
              <a:buChar char="■"/>
              <a:defRPr/>
            </a:lvl6pPr>
            <a:lvl7pPr marL="2400300" lvl="6" indent="-238125" algn="ctr" rtl="0">
              <a:spcBef>
                <a:spcPts val="0"/>
              </a:spcBef>
              <a:spcAft>
                <a:spcPts val="0"/>
              </a:spcAft>
              <a:buSzPts val="1400"/>
              <a:buChar char="●"/>
              <a:defRPr/>
            </a:lvl7pPr>
            <a:lvl8pPr marL="2743200" lvl="7" indent="-238125" algn="ctr" rtl="0">
              <a:spcBef>
                <a:spcPts val="0"/>
              </a:spcBef>
              <a:spcAft>
                <a:spcPts val="0"/>
              </a:spcAft>
              <a:buSzPts val="1400"/>
              <a:buChar char="○"/>
              <a:defRPr/>
            </a:lvl8pPr>
            <a:lvl9pPr marL="3086100" lvl="8" indent="-238125" algn="ctr" rtl="0">
              <a:spcBef>
                <a:spcPts val="0"/>
              </a:spcBef>
              <a:spcAft>
                <a:spcPts val="0"/>
              </a:spcAft>
              <a:buSzPts val="1400"/>
              <a:buChar char="■"/>
              <a:defRPr/>
            </a:lvl9pPr>
          </a:lstStyle>
          <a:p>
            <a:endParaRPr/>
          </a:p>
        </p:txBody>
      </p:sp>
      <p:sp>
        <p:nvSpPr>
          <p:cNvPr id="96" name="Google Shape;96;p23"/>
          <p:cNvSpPr txBox="1">
            <a:spLocks noGrp="1"/>
          </p:cNvSpPr>
          <p:nvPr>
            <p:ph type="sldNum" idx="12"/>
          </p:nvPr>
        </p:nvSpPr>
        <p:spPr>
          <a:xfrm>
            <a:off x="6354344" y="8290164"/>
            <a:ext cx="411525" cy="69973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605021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reserve="1">
  <p:cSld name="1_Blank">
    <p:spTree>
      <p:nvGrpSpPr>
        <p:cNvPr id="1" name="Shape 97"/>
        <p:cNvGrpSpPr/>
        <p:nvPr/>
      </p:nvGrpSpPr>
      <p:grpSpPr>
        <a:xfrm>
          <a:off x="0" y="0"/>
          <a:ext cx="0" cy="0"/>
          <a:chOff x="0" y="0"/>
          <a:chExt cx="0" cy="0"/>
        </a:xfrm>
      </p:grpSpPr>
      <p:sp>
        <p:nvSpPr>
          <p:cNvPr id="98" name="Google Shape;98;p24"/>
          <p:cNvSpPr txBox="1">
            <a:spLocks noGrp="1"/>
          </p:cNvSpPr>
          <p:nvPr>
            <p:ph type="sldNum" idx="12"/>
          </p:nvPr>
        </p:nvSpPr>
        <p:spPr>
          <a:xfrm>
            <a:off x="6354344" y="8290164"/>
            <a:ext cx="411525" cy="699733"/>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22322337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5" name="Rectangle 4"/>
          <p:cNvSpPr/>
          <p:nvPr userDrawn="1"/>
        </p:nvSpPr>
        <p:spPr>
          <a:xfrm>
            <a:off x="-4763" y="-27400"/>
            <a:ext cx="279084" cy="7970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2">
              <a:solidFill>
                <a:schemeClr val="tx2"/>
              </a:solidFill>
              <a:latin typeface="Garamond" panose="02020404030301010803" pitchFamily="18" charset="0"/>
            </a:endParaRPr>
          </a:p>
        </p:txBody>
      </p:sp>
      <p:sp>
        <p:nvSpPr>
          <p:cNvPr id="13" name="Rectangle 12"/>
          <p:cNvSpPr/>
          <p:nvPr userDrawn="1"/>
        </p:nvSpPr>
        <p:spPr>
          <a:xfrm>
            <a:off x="6585316" y="-27400"/>
            <a:ext cx="279084" cy="7970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2">
              <a:solidFill>
                <a:schemeClr val="tx2"/>
              </a:solidFill>
              <a:latin typeface="Garamond" panose="02020404030301010803" pitchFamily="18" charset="0"/>
            </a:endParaRPr>
          </a:p>
        </p:txBody>
      </p:sp>
      <p:sp>
        <p:nvSpPr>
          <p:cNvPr id="3" name="Rectangle 2">
            <a:extLst>
              <a:ext uri="{FF2B5EF4-FFF2-40B4-BE49-F238E27FC236}">
                <a16:creationId xmlns:a16="http://schemas.microsoft.com/office/drawing/2014/main" id="{8ED0F22D-2089-00B8-C321-A38878C044E4}"/>
              </a:ext>
            </a:extLst>
          </p:cNvPr>
          <p:cNvSpPr/>
          <p:nvPr userDrawn="1"/>
        </p:nvSpPr>
        <p:spPr>
          <a:xfrm>
            <a:off x="1" y="5806715"/>
            <a:ext cx="6857999" cy="3376212"/>
          </a:xfrm>
          <a:prstGeom prst="rect">
            <a:avLst/>
          </a:prstGeom>
          <a:solidFill>
            <a:srgbClr val="F1B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5">
              <a:solidFill>
                <a:schemeClr val="tx2"/>
              </a:solidFill>
              <a:latin typeface="Garamond" panose="02020404030301010803" pitchFamily="18" charset="0"/>
            </a:endParaRPr>
          </a:p>
        </p:txBody>
      </p:sp>
      <p:sp>
        <p:nvSpPr>
          <p:cNvPr id="2" name="Rectangle 1"/>
          <p:cNvSpPr/>
          <p:nvPr userDrawn="1"/>
        </p:nvSpPr>
        <p:spPr>
          <a:xfrm>
            <a:off x="0" y="0"/>
            <a:ext cx="6858000" cy="1510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2">
              <a:solidFill>
                <a:schemeClr val="tx2"/>
              </a:solidFill>
              <a:latin typeface="Garamond" panose="02020404030301010803" pitchFamily="18" charset="0"/>
            </a:endParaRPr>
          </a:p>
        </p:txBody>
      </p:sp>
      <p:sp>
        <p:nvSpPr>
          <p:cNvPr id="10" name="Rectangle 1"/>
          <p:cNvSpPr/>
          <p:nvPr userDrawn="1"/>
        </p:nvSpPr>
        <p:spPr>
          <a:xfrm>
            <a:off x="-19675" y="-27398"/>
            <a:ext cx="6884075" cy="6625552"/>
          </a:xfrm>
          <a:custGeom>
            <a:avLst/>
            <a:gdLst>
              <a:gd name="connsiteX0" fmla="*/ 0 w 9144000"/>
              <a:gd name="connsiteY0" fmla="*/ 0 h 288099"/>
              <a:gd name="connsiteX1" fmla="*/ 9144000 w 9144000"/>
              <a:gd name="connsiteY1" fmla="*/ 0 h 288099"/>
              <a:gd name="connsiteX2" fmla="*/ 9144000 w 9144000"/>
              <a:gd name="connsiteY2" fmla="*/ 288099 h 288099"/>
              <a:gd name="connsiteX3" fmla="*/ 0 w 9144000"/>
              <a:gd name="connsiteY3" fmla="*/ 288099 h 288099"/>
              <a:gd name="connsiteX4" fmla="*/ 0 w 9144000"/>
              <a:gd name="connsiteY4" fmla="*/ 0 h 288099"/>
              <a:gd name="connsiteX0" fmla="*/ 0 w 9144000"/>
              <a:gd name="connsiteY0" fmla="*/ 0 h 288099"/>
              <a:gd name="connsiteX1" fmla="*/ 9144000 w 9144000"/>
              <a:gd name="connsiteY1" fmla="*/ 0 h 288099"/>
              <a:gd name="connsiteX2" fmla="*/ 9144000 w 9144000"/>
              <a:gd name="connsiteY2" fmla="*/ 288099 h 288099"/>
              <a:gd name="connsiteX3" fmla="*/ 330200 w 9144000"/>
              <a:gd name="connsiteY3" fmla="*/ 285750 h 288099"/>
              <a:gd name="connsiteX4" fmla="*/ 0 w 9144000"/>
              <a:gd name="connsiteY4" fmla="*/ 288099 h 288099"/>
              <a:gd name="connsiteX5" fmla="*/ 0 w 9144000"/>
              <a:gd name="connsiteY5" fmla="*/ 0 h 288099"/>
              <a:gd name="connsiteX0" fmla="*/ 0 w 9144000"/>
              <a:gd name="connsiteY0" fmla="*/ 0 h 288099"/>
              <a:gd name="connsiteX1" fmla="*/ 9144000 w 9144000"/>
              <a:gd name="connsiteY1" fmla="*/ 0 h 288099"/>
              <a:gd name="connsiteX2" fmla="*/ 9144000 w 9144000"/>
              <a:gd name="connsiteY2" fmla="*/ 288099 h 288099"/>
              <a:gd name="connsiteX3" fmla="*/ 1133475 w 9144000"/>
              <a:gd name="connsiteY3" fmla="*/ 282575 h 288099"/>
              <a:gd name="connsiteX4" fmla="*/ 330200 w 9144000"/>
              <a:gd name="connsiteY4" fmla="*/ 285750 h 288099"/>
              <a:gd name="connsiteX5" fmla="*/ 0 w 9144000"/>
              <a:gd name="connsiteY5" fmla="*/ 288099 h 288099"/>
              <a:gd name="connsiteX6" fmla="*/ 0 w 9144000"/>
              <a:gd name="connsiteY6" fmla="*/ 0 h 288099"/>
              <a:gd name="connsiteX0" fmla="*/ 0 w 9144000"/>
              <a:gd name="connsiteY0" fmla="*/ 0 h 288099"/>
              <a:gd name="connsiteX1" fmla="*/ 9144000 w 9144000"/>
              <a:gd name="connsiteY1" fmla="*/ 0 h 288099"/>
              <a:gd name="connsiteX2" fmla="*/ 9144000 w 9144000"/>
              <a:gd name="connsiteY2" fmla="*/ 288099 h 288099"/>
              <a:gd name="connsiteX3" fmla="*/ 1143000 w 9144000"/>
              <a:gd name="connsiteY3" fmla="*/ 285750 h 288099"/>
              <a:gd name="connsiteX4" fmla="*/ 1133475 w 9144000"/>
              <a:gd name="connsiteY4" fmla="*/ 282575 h 288099"/>
              <a:gd name="connsiteX5" fmla="*/ 330200 w 9144000"/>
              <a:gd name="connsiteY5" fmla="*/ 285750 h 288099"/>
              <a:gd name="connsiteX6" fmla="*/ 0 w 9144000"/>
              <a:gd name="connsiteY6" fmla="*/ 288099 h 288099"/>
              <a:gd name="connsiteX7" fmla="*/ 0 w 9144000"/>
              <a:gd name="connsiteY7" fmla="*/ 0 h 288099"/>
              <a:gd name="connsiteX0" fmla="*/ 0 w 9144000"/>
              <a:gd name="connsiteY0" fmla="*/ 0 h 727075"/>
              <a:gd name="connsiteX1" fmla="*/ 9144000 w 9144000"/>
              <a:gd name="connsiteY1" fmla="*/ 0 h 727075"/>
              <a:gd name="connsiteX2" fmla="*/ 9144000 w 9144000"/>
              <a:gd name="connsiteY2" fmla="*/ 288099 h 727075"/>
              <a:gd name="connsiteX3" fmla="*/ 1143000 w 9144000"/>
              <a:gd name="connsiteY3" fmla="*/ 285750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208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208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3175 w 9144000"/>
              <a:gd name="connsiteY0" fmla="*/ 0 h 733425"/>
              <a:gd name="connsiteX1" fmla="*/ 9144000 w 9144000"/>
              <a:gd name="connsiteY1" fmla="*/ 6350 h 733425"/>
              <a:gd name="connsiteX2" fmla="*/ 9144000 w 9144000"/>
              <a:gd name="connsiteY2" fmla="*/ 294449 h 733425"/>
              <a:gd name="connsiteX3" fmla="*/ 1920875 w 9144000"/>
              <a:gd name="connsiteY3" fmla="*/ 295275 h 733425"/>
              <a:gd name="connsiteX4" fmla="*/ 1190625 w 9144000"/>
              <a:gd name="connsiteY4" fmla="*/ 733425 h 733425"/>
              <a:gd name="connsiteX5" fmla="*/ 330200 w 9144000"/>
              <a:gd name="connsiteY5" fmla="*/ 292100 h 733425"/>
              <a:gd name="connsiteX6" fmla="*/ 0 w 9144000"/>
              <a:gd name="connsiteY6" fmla="*/ 294449 h 733425"/>
              <a:gd name="connsiteX7" fmla="*/ 3175 w 9144000"/>
              <a:gd name="connsiteY7" fmla="*/ 0 h 733425"/>
              <a:gd name="connsiteX0" fmla="*/ 3175 w 9144000"/>
              <a:gd name="connsiteY0" fmla="*/ 0 h 733425"/>
              <a:gd name="connsiteX1" fmla="*/ 9137650 w 9144000"/>
              <a:gd name="connsiteY1" fmla="*/ 0 h 733425"/>
              <a:gd name="connsiteX2" fmla="*/ 9144000 w 9144000"/>
              <a:gd name="connsiteY2" fmla="*/ 294449 h 733425"/>
              <a:gd name="connsiteX3" fmla="*/ 1920875 w 9144000"/>
              <a:gd name="connsiteY3" fmla="*/ 295275 h 733425"/>
              <a:gd name="connsiteX4" fmla="*/ 1190625 w 9144000"/>
              <a:gd name="connsiteY4" fmla="*/ 733425 h 733425"/>
              <a:gd name="connsiteX5" fmla="*/ 330200 w 9144000"/>
              <a:gd name="connsiteY5" fmla="*/ 292100 h 733425"/>
              <a:gd name="connsiteX6" fmla="*/ 0 w 9144000"/>
              <a:gd name="connsiteY6" fmla="*/ 294449 h 733425"/>
              <a:gd name="connsiteX7" fmla="*/ 3175 w 9144000"/>
              <a:gd name="connsiteY7" fmla="*/ 0 h 733425"/>
              <a:gd name="connsiteX0" fmla="*/ 3175 w 9137650"/>
              <a:gd name="connsiteY0" fmla="*/ 0 h 733425"/>
              <a:gd name="connsiteX1" fmla="*/ 9137650 w 9137650"/>
              <a:gd name="connsiteY1" fmla="*/ 0 h 733425"/>
              <a:gd name="connsiteX2" fmla="*/ 9132093 w 9137650"/>
              <a:gd name="connsiteY2" fmla="*/ 289686 h 733425"/>
              <a:gd name="connsiteX3" fmla="*/ 1920875 w 9137650"/>
              <a:gd name="connsiteY3" fmla="*/ 295275 h 733425"/>
              <a:gd name="connsiteX4" fmla="*/ 1190625 w 9137650"/>
              <a:gd name="connsiteY4" fmla="*/ 733425 h 733425"/>
              <a:gd name="connsiteX5" fmla="*/ 330200 w 9137650"/>
              <a:gd name="connsiteY5" fmla="*/ 292100 h 733425"/>
              <a:gd name="connsiteX6" fmla="*/ 0 w 9137650"/>
              <a:gd name="connsiteY6" fmla="*/ 294449 h 733425"/>
              <a:gd name="connsiteX7" fmla="*/ 3175 w 9137650"/>
              <a:gd name="connsiteY7" fmla="*/ 0 h 733425"/>
              <a:gd name="connsiteX0" fmla="*/ 124 w 9141743"/>
              <a:gd name="connsiteY0" fmla="*/ 0 h 738187"/>
              <a:gd name="connsiteX1" fmla="*/ 9141743 w 9141743"/>
              <a:gd name="connsiteY1" fmla="*/ 4762 h 738187"/>
              <a:gd name="connsiteX2" fmla="*/ 9136186 w 9141743"/>
              <a:gd name="connsiteY2" fmla="*/ 294448 h 738187"/>
              <a:gd name="connsiteX3" fmla="*/ 1924968 w 9141743"/>
              <a:gd name="connsiteY3" fmla="*/ 300037 h 738187"/>
              <a:gd name="connsiteX4" fmla="*/ 1194718 w 9141743"/>
              <a:gd name="connsiteY4" fmla="*/ 738187 h 738187"/>
              <a:gd name="connsiteX5" fmla="*/ 334293 w 9141743"/>
              <a:gd name="connsiteY5" fmla="*/ 296862 h 738187"/>
              <a:gd name="connsiteX6" fmla="*/ 4093 w 9141743"/>
              <a:gd name="connsiteY6" fmla="*/ 299211 h 738187"/>
              <a:gd name="connsiteX7" fmla="*/ 124 w 9141743"/>
              <a:gd name="connsiteY7" fmla="*/ 0 h 738187"/>
              <a:gd name="connsiteX0" fmla="*/ 7938 w 9149557"/>
              <a:gd name="connsiteY0" fmla="*/ 0 h 738187"/>
              <a:gd name="connsiteX1" fmla="*/ 9149557 w 9149557"/>
              <a:gd name="connsiteY1" fmla="*/ 4762 h 738187"/>
              <a:gd name="connsiteX2" fmla="*/ 9144000 w 9149557"/>
              <a:gd name="connsiteY2" fmla="*/ 294448 h 738187"/>
              <a:gd name="connsiteX3" fmla="*/ 1932782 w 9149557"/>
              <a:gd name="connsiteY3" fmla="*/ 300037 h 738187"/>
              <a:gd name="connsiteX4" fmla="*/ 1202532 w 9149557"/>
              <a:gd name="connsiteY4" fmla="*/ 738187 h 738187"/>
              <a:gd name="connsiteX5" fmla="*/ 342107 w 9149557"/>
              <a:gd name="connsiteY5" fmla="*/ 296862 h 738187"/>
              <a:gd name="connsiteX6" fmla="*/ 0 w 9149557"/>
              <a:gd name="connsiteY6" fmla="*/ 299211 h 738187"/>
              <a:gd name="connsiteX7" fmla="*/ 7938 w 9149557"/>
              <a:gd name="connsiteY7" fmla="*/ 0 h 738187"/>
              <a:gd name="connsiteX0" fmla="*/ 3175 w 9149557"/>
              <a:gd name="connsiteY0" fmla="*/ 0 h 738187"/>
              <a:gd name="connsiteX1" fmla="*/ 9149557 w 9149557"/>
              <a:gd name="connsiteY1" fmla="*/ 4762 h 738187"/>
              <a:gd name="connsiteX2" fmla="*/ 9144000 w 9149557"/>
              <a:gd name="connsiteY2" fmla="*/ 294448 h 738187"/>
              <a:gd name="connsiteX3" fmla="*/ 1932782 w 9149557"/>
              <a:gd name="connsiteY3" fmla="*/ 300037 h 738187"/>
              <a:gd name="connsiteX4" fmla="*/ 1202532 w 9149557"/>
              <a:gd name="connsiteY4" fmla="*/ 738187 h 738187"/>
              <a:gd name="connsiteX5" fmla="*/ 342107 w 9149557"/>
              <a:gd name="connsiteY5" fmla="*/ 296862 h 738187"/>
              <a:gd name="connsiteX6" fmla="*/ 0 w 9149557"/>
              <a:gd name="connsiteY6" fmla="*/ 299211 h 738187"/>
              <a:gd name="connsiteX7" fmla="*/ 3175 w 9149557"/>
              <a:gd name="connsiteY7" fmla="*/ 0 h 738187"/>
              <a:gd name="connsiteX0" fmla="*/ 193 w 9146575"/>
              <a:gd name="connsiteY0" fmla="*/ 0 h 738187"/>
              <a:gd name="connsiteX1" fmla="*/ 9146575 w 9146575"/>
              <a:gd name="connsiteY1" fmla="*/ 4762 h 738187"/>
              <a:gd name="connsiteX2" fmla="*/ 9141018 w 9146575"/>
              <a:gd name="connsiteY2" fmla="*/ 294448 h 738187"/>
              <a:gd name="connsiteX3" fmla="*/ 1929800 w 9146575"/>
              <a:gd name="connsiteY3" fmla="*/ 300037 h 738187"/>
              <a:gd name="connsiteX4" fmla="*/ 1199550 w 9146575"/>
              <a:gd name="connsiteY4" fmla="*/ 738187 h 738187"/>
              <a:gd name="connsiteX5" fmla="*/ 339125 w 9146575"/>
              <a:gd name="connsiteY5" fmla="*/ 296862 h 738187"/>
              <a:gd name="connsiteX6" fmla="*/ 1780 w 9146575"/>
              <a:gd name="connsiteY6" fmla="*/ 299211 h 738187"/>
              <a:gd name="connsiteX7" fmla="*/ 193 w 9146575"/>
              <a:gd name="connsiteY7" fmla="*/ 0 h 738187"/>
              <a:gd name="connsiteX0" fmla="*/ 193 w 9148161"/>
              <a:gd name="connsiteY0" fmla="*/ 0 h 738187"/>
              <a:gd name="connsiteX1" fmla="*/ 9146575 w 9148161"/>
              <a:gd name="connsiteY1" fmla="*/ 4762 h 738187"/>
              <a:gd name="connsiteX2" fmla="*/ 9148161 w 9148161"/>
              <a:gd name="connsiteY2" fmla="*/ 294448 h 738187"/>
              <a:gd name="connsiteX3" fmla="*/ 1929800 w 9148161"/>
              <a:gd name="connsiteY3" fmla="*/ 300037 h 738187"/>
              <a:gd name="connsiteX4" fmla="*/ 1199550 w 9148161"/>
              <a:gd name="connsiteY4" fmla="*/ 738187 h 738187"/>
              <a:gd name="connsiteX5" fmla="*/ 339125 w 9148161"/>
              <a:gd name="connsiteY5" fmla="*/ 296862 h 738187"/>
              <a:gd name="connsiteX6" fmla="*/ 1780 w 9148161"/>
              <a:gd name="connsiteY6" fmla="*/ 299211 h 738187"/>
              <a:gd name="connsiteX7" fmla="*/ 193 w 9148161"/>
              <a:gd name="connsiteY7" fmla="*/ 0 h 738187"/>
              <a:gd name="connsiteX0" fmla="*/ 419894 w 9567862"/>
              <a:gd name="connsiteY0" fmla="*/ 0 h 738187"/>
              <a:gd name="connsiteX1" fmla="*/ 9566276 w 9567862"/>
              <a:gd name="connsiteY1" fmla="*/ 4762 h 738187"/>
              <a:gd name="connsiteX2" fmla="*/ 9567862 w 9567862"/>
              <a:gd name="connsiteY2" fmla="*/ 294448 h 738187"/>
              <a:gd name="connsiteX3" fmla="*/ 2349501 w 9567862"/>
              <a:gd name="connsiteY3" fmla="*/ 300037 h 738187"/>
              <a:gd name="connsiteX4" fmla="*/ 1619251 w 9567862"/>
              <a:gd name="connsiteY4" fmla="*/ 738187 h 738187"/>
              <a:gd name="connsiteX5" fmla="*/ 758826 w 9567862"/>
              <a:gd name="connsiteY5" fmla="*/ 296862 h 738187"/>
              <a:gd name="connsiteX6" fmla="*/ 0 w 9567862"/>
              <a:gd name="connsiteY6" fmla="*/ 299211 h 738187"/>
              <a:gd name="connsiteX7" fmla="*/ 419894 w 9567862"/>
              <a:gd name="connsiteY7" fmla="*/ 0 h 738187"/>
              <a:gd name="connsiteX0" fmla="*/ 3175 w 9567862"/>
              <a:gd name="connsiteY0" fmla="*/ 0 h 1038225"/>
              <a:gd name="connsiteX1" fmla="*/ 9566276 w 9567862"/>
              <a:gd name="connsiteY1" fmla="*/ 304800 h 1038225"/>
              <a:gd name="connsiteX2" fmla="*/ 9567862 w 9567862"/>
              <a:gd name="connsiteY2" fmla="*/ 594486 h 1038225"/>
              <a:gd name="connsiteX3" fmla="*/ 2349501 w 9567862"/>
              <a:gd name="connsiteY3" fmla="*/ 600075 h 1038225"/>
              <a:gd name="connsiteX4" fmla="*/ 1619251 w 9567862"/>
              <a:gd name="connsiteY4" fmla="*/ 1038225 h 1038225"/>
              <a:gd name="connsiteX5" fmla="*/ 758826 w 9567862"/>
              <a:gd name="connsiteY5" fmla="*/ 596900 h 1038225"/>
              <a:gd name="connsiteX6" fmla="*/ 0 w 9567862"/>
              <a:gd name="connsiteY6" fmla="*/ 599249 h 1038225"/>
              <a:gd name="connsiteX7" fmla="*/ 3175 w 9567862"/>
              <a:gd name="connsiteY7" fmla="*/ 0 h 1038225"/>
              <a:gd name="connsiteX0" fmla="*/ 3175 w 9567862"/>
              <a:gd name="connsiteY0" fmla="*/ 0 h 3468387"/>
              <a:gd name="connsiteX1" fmla="*/ 9566276 w 9567862"/>
              <a:gd name="connsiteY1" fmla="*/ 2734962 h 3468387"/>
              <a:gd name="connsiteX2" fmla="*/ 9567862 w 9567862"/>
              <a:gd name="connsiteY2" fmla="*/ 3024648 h 3468387"/>
              <a:gd name="connsiteX3" fmla="*/ 2349501 w 9567862"/>
              <a:gd name="connsiteY3" fmla="*/ 3030237 h 3468387"/>
              <a:gd name="connsiteX4" fmla="*/ 1619251 w 9567862"/>
              <a:gd name="connsiteY4" fmla="*/ 3468387 h 3468387"/>
              <a:gd name="connsiteX5" fmla="*/ 758826 w 9567862"/>
              <a:gd name="connsiteY5" fmla="*/ 3027062 h 3468387"/>
              <a:gd name="connsiteX6" fmla="*/ 0 w 9567862"/>
              <a:gd name="connsiteY6" fmla="*/ 3029411 h 3468387"/>
              <a:gd name="connsiteX7" fmla="*/ 3175 w 9567862"/>
              <a:gd name="connsiteY7" fmla="*/ 0 h 3468387"/>
              <a:gd name="connsiteX0" fmla="*/ 3175 w 9567862"/>
              <a:gd name="connsiteY0" fmla="*/ 16476 h 3484863"/>
              <a:gd name="connsiteX1" fmla="*/ 9146146 w 9567862"/>
              <a:gd name="connsiteY1" fmla="*/ 0 h 3484863"/>
              <a:gd name="connsiteX2" fmla="*/ 9567862 w 9567862"/>
              <a:gd name="connsiteY2" fmla="*/ 3041124 h 3484863"/>
              <a:gd name="connsiteX3" fmla="*/ 2349501 w 9567862"/>
              <a:gd name="connsiteY3" fmla="*/ 3046713 h 3484863"/>
              <a:gd name="connsiteX4" fmla="*/ 1619251 w 9567862"/>
              <a:gd name="connsiteY4" fmla="*/ 3484863 h 3484863"/>
              <a:gd name="connsiteX5" fmla="*/ 758826 w 9567862"/>
              <a:gd name="connsiteY5" fmla="*/ 3043538 h 3484863"/>
              <a:gd name="connsiteX6" fmla="*/ 0 w 9567862"/>
              <a:gd name="connsiteY6" fmla="*/ 3045887 h 3484863"/>
              <a:gd name="connsiteX7" fmla="*/ 3175 w 9567862"/>
              <a:gd name="connsiteY7" fmla="*/ 16476 h 3484863"/>
              <a:gd name="connsiteX0" fmla="*/ 3175 w 9148762"/>
              <a:gd name="connsiteY0" fmla="*/ 16476 h 3484863"/>
              <a:gd name="connsiteX1" fmla="*/ 9146146 w 9148762"/>
              <a:gd name="connsiteY1" fmla="*/ 0 h 3484863"/>
              <a:gd name="connsiteX2" fmla="*/ 9148762 w 9148762"/>
              <a:gd name="connsiteY2" fmla="*/ 3041124 h 3484863"/>
              <a:gd name="connsiteX3" fmla="*/ 2349501 w 9148762"/>
              <a:gd name="connsiteY3" fmla="*/ 3046713 h 3484863"/>
              <a:gd name="connsiteX4" fmla="*/ 1619251 w 9148762"/>
              <a:gd name="connsiteY4" fmla="*/ 3484863 h 3484863"/>
              <a:gd name="connsiteX5" fmla="*/ 758826 w 9148762"/>
              <a:gd name="connsiteY5" fmla="*/ 3043538 h 3484863"/>
              <a:gd name="connsiteX6" fmla="*/ 0 w 9148762"/>
              <a:gd name="connsiteY6" fmla="*/ 3045887 h 3484863"/>
              <a:gd name="connsiteX7" fmla="*/ 3175 w 9148762"/>
              <a:gd name="connsiteY7" fmla="*/ 16476 h 3484863"/>
              <a:gd name="connsiteX0" fmla="*/ 5556 w 9148762"/>
              <a:gd name="connsiteY0" fmla="*/ 2189 h 3484863"/>
              <a:gd name="connsiteX1" fmla="*/ 9146146 w 9148762"/>
              <a:gd name="connsiteY1" fmla="*/ 0 h 3484863"/>
              <a:gd name="connsiteX2" fmla="*/ 9148762 w 9148762"/>
              <a:gd name="connsiteY2" fmla="*/ 3041124 h 3484863"/>
              <a:gd name="connsiteX3" fmla="*/ 2349501 w 9148762"/>
              <a:gd name="connsiteY3" fmla="*/ 3046713 h 3484863"/>
              <a:gd name="connsiteX4" fmla="*/ 1619251 w 9148762"/>
              <a:gd name="connsiteY4" fmla="*/ 3484863 h 3484863"/>
              <a:gd name="connsiteX5" fmla="*/ 758826 w 9148762"/>
              <a:gd name="connsiteY5" fmla="*/ 3043538 h 3484863"/>
              <a:gd name="connsiteX6" fmla="*/ 0 w 9148762"/>
              <a:gd name="connsiteY6" fmla="*/ 3045887 h 3484863"/>
              <a:gd name="connsiteX7" fmla="*/ 5556 w 9148762"/>
              <a:gd name="connsiteY7" fmla="*/ 2189 h 3484863"/>
              <a:gd name="connsiteX0" fmla="*/ 2443956 w 11587162"/>
              <a:gd name="connsiteY0" fmla="*/ 2189 h 3484863"/>
              <a:gd name="connsiteX1" fmla="*/ 11584546 w 11587162"/>
              <a:gd name="connsiteY1" fmla="*/ 0 h 3484863"/>
              <a:gd name="connsiteX2" fmla="*/ 11587162 w 11587162"/>
              <a:gd name="connsiteY2" fmla="*/ 3041124 h 3484863"/>
              <a:gd name="connsiteX3" fmla="*/ 4787901 w 11587162"/>
              <a:gd name="connsiteY3" fmla="*/ 3046713 h 3484863"/>
              <a:gd name="connsiteX4" fmla="*/ 4057651 w 11587162"/>
              <a:gd name="connsiteY4" fmla="*/ 3484863 h 3484863"/>
              <a:gd name="connsiteX5" fmla="*/ 3197226 w 11587162"/>
              <a:gd name="connsiteY5" fmla="*/ 3043538 h 3484863"/>
              <a:gd name="connsiteX6" fmla="*/ 0 w 11587162"/>
              <a:gd name="connsiteY6" fmla="*/ 3045887 h 3484863"/>
              <a:gd name="connsiteX7" fmla="*/ 2443956 w 11587162"/>
              <a:gd name="connsiteY7" fmla="*/ 2189 h 3484863"/>
              <a:gd name="connsiteX0" fmla="*/ 18256 w 11587162"/>
              <a:gd name="connsiteY0" fmla="*/ 2189 h 3484863"/>
              <a:gd name="connsiteX1" fmla="*/ 11584546 w 11587162"/>
              <a:gd name="connsiteY1" fmla="*/ 0 h 3484863"/>
              <a:gd name="connsiteX2" fmla="*/ 11587162 w 11587162"/>
              <a:gd name="connsiteY2" fmla="*/ 3041124 h 3484863"/>
              <a:gd name="connsiteX3" fmla="*/ 4787901 w 11587162"/>
              <a:gd name="connsiteY3" fmla="*/ 3046713 h 3484863"/>
              <a:gd name="connsiteX4" fmla="*/ 4057651 w 11587162"/>
              <a:gd name="connsiteY4" fmla="*/ 3484863 h 3484863"/>
              <a:gd name="connsiteX5" fmla="*/ 3197226 w 11587162"/>
              <a:gd name="connsiteY5" fmla="*/ 3043538 h 3484863"/>
              <a:gd name="connsiteX6" fmla="*/ 0 w 11587162"/>
              <a:gd name="connsiteY6" fmla="*/ 3045887 h 3484863"/>
              <a:gd name="connsiteX7" fmla="*/ 18256 w 11587162"/>
              <a:gd name="connsiteY7" fmla="*/ 2189 h 3484863"/>
              <a:gd name="connsiteX0" fmla="*/ 564356 w 12133262"/>
              <a:gd name="connsiteY0" fmla="*/ 2189 h 3484863"/>
              <a:gd name="connsiteX1" fmla="*/ 12130646 w 12133262"/>
              <a:gd name="connsiteY1" fmla="*/ 0 h 3484863"/>
              <a:gd name="connsiteX2" fmla="*/ 12133262 w 12133262"/>
              <a:gd name="connsiteY2" fmla="*/ 3041124 h 3484863"/>
              <a:gd name="connsiteX3" fmla="*/ 5334001 w 12133262"/>
              <a:gd name="connsiteY3" fmla="*/ 3046713 h 3484863"/>
              <a:gd name="connsiteX4" fmla="*/ 4603751 w 12133262"/>
              <a:gd name="connsiteY4" fmla="*/ 3484863 h 3484863"/>
              <a:gd name="connsiteX5" fmla="*/ 3743326 w 12133262"/>
              <a:gd name="connsiteY5" fmla="*/ 3043538 h 3484863"/>
              <a:gd name="connsiteX6" fmla="*/ 0 w 12133262"/>
              <a:gd name="connsiteY6" fmla="*/ 3045887 h 3484863"/>
              <a:gd name="connsiteX7" fmla="*/ 564356 w 12133262"/>
              <a:gd name="connsiteY7" fmla="*/ 2189 h 3484863"/>
              <a:gd name="connsiteX0" fmla="*/ 5556 w 12133262"/>
              <a:gd name="connsiteY0" fmla="*/ 0 h 3489024"/>
              <a:gd name="connsiteX1" fmla="*/ 12130646 w 12133262"/>
              <a:gd name="connsiteY1" fmla="*/ 4161 h 3489024"/>
              <a:gd name="connsiteX2" fmla="*/ 12133262 w 12133262"/>
              <a:gd name="connsiteY2" fmla="*/ 3045285 h 3489024"/>
              <a:gd name="connsiteX3" fmla="*/ 5334001 w 12133262"/>
              <a:gd name="connsiteY3" fmla="*/ 3050874 h 3489024"/>
              <a:gd name="connsiteX4" fmla="*/ 4603751 w 12133262"/>
              <a:gd name="connsiteY4" fmla="*/ 3489024 h 3489024"/>
              <a:gd name="connsiteX5" fmla="*/ 3743326 w 12133262"/>
              <a:gd name="connsiteY5" fmla="*/ 3047699 h 3489024"/>
              <a:gd name="connsiteX6" fmla="*/ 0 w 12133262"/>
              <a:gd name="connsiteY6" fmla="*/ 3050048 h 3489024"/>
              <a:gd name="connsiteX7" fmla="*/ 5556 w 12133262"/>
              <a:gd name="connsiteY7" fmla="*/ 0 h 3489024"/>
              <a:gd name="connsiteX0" fmla="*/ 37 w 12153143"/>
              <a:gd name="connsiteY0" fmla="*/ 0 h 3730324"/>
              <a:gd name="connsiteX1" fmla="*/ 12150527 w 12153143"/>
              <a:gd name="connsiteY1" fmla="*/ 245461 h 3730324"/>
              <a:gd name="connsiteX2" fmla="*/ 12153143 w 12153143"/>
              <a:gd name="connsiteY2" fmla="*/ 3286585 h 3730324"/>
              <a:gd name="connsiteX3" fmla="*/ 5353882 w 12153143"/>
              <a:gd name="connsiteY3" fmla="*/ 3292174 h 3730324"/>
              <a:gd name="connsiteX4" fmla="*/ 4623632 w 12153143"/>
              <a:gd name="connsiteY4" fmla="*/ 3730324 h 3730324"/>
              <a:gd name="connsiteX5" fmla="*/ 3763207 w 12153143"/>
              <a:gd name="connsiteY5" fmla="*/ 3288999 h 3730324"/>
              <a:gd name="connsiteX6" fmla="*/ 19881 w 12153143"/>
              <a:gd name="connsiteY6" fmla="*/ 3291348 h 3730324"/>
              <a:gd name="connsiteX7" fmla="*/ 37 w 12153143"/>
              <a:gd name="connsiteY7" fmla="*/ 0 h 3730324"/>
              <a:gd name="connsiteX0" fmla="*/ 37 w 12153143"/>
              <a:gd name="connsiteY0" fmla="*/ 0 h 3730324"/>
              <a:gd name="connsiteX1" fmla="*/ 9178727 w 12153143"/>
              <a:gd name="connsiteY1" fmla="*/ 16861 h 3730324"/>
              <a:gd name="connsiteX2" fmla="*/ 12153143 w 12153143"/>
              <a:gd name="connsiteY2" fmla="*/ 3286585 h 3730324"/>
              <a:gd name="connsiteX3" fmla="*/ 5353882 w 12153143"/>
              <a:gd name="connsiteY3" fmla="*/ 3292174 h 3730324"/>
              <a:gd name="connsiteX4" fmla="*/ 4623632 w 12153143"/>
              <a:gd name="connsiteY4" fmla="*/ 3730324 h 3730324"/>
              <a:gd name="connsiteX5" fmla="*/ 3763207 w 12153143"/>
              <a:gd name="connsiteY5" fmla="*/ 3288999 h 3730324"/>
              <a:gd name="connsiteX6" fmla="*/ 19881 w 12153143"/>
              <a:gd name="connsiteY6" fmla="*/ 3291348 h 3730324"/>
              <a:gd name="connsiteX7" fmla="*/ 37 w 12153143"/>
              <a:gd name="connsiteY7" fmla="*/ 0 h 3730324"/>
              <a:gd name="connsiteX0" fmla="*/ 37 w 9178767"/>
              <a:gd name="connsiteY0" fmla="*/ 0 h 3730324"/>
              <a:gd name="connsiteX1" fmla="*/ 9178727 w 9178767"/>
              <a:gd name="connsiteY1" fmla="*/ 16861 h 3730324"/>
              <a:gd name="connsiteX2" fmla="*/ 9174993 w 9178767"/>
              <a:gd name="connsiteY2" fmla="*/ 3289760 h 3730324"/>
              <a:gd name="connsiteX3" fmla="*/ 5353882 w 9178767"/>
              <a:gd name="connsiteY3" fmla="*/ 3292174 h 3730324"/>
              <a:gd name="connsiteX4" fmla="*/ 4623632 w 9178767"/>
              <a:gd name="connsiteY4" fmla="*/ 3730324 h 3730324"/>
              <a:gd name="connsiteX5" fmla="*/ 3763207 w 9178767"/>
              <a:gd name="connsiteY5" fmla="*/ 3288999 h 3730324"/>
              <a:gd name="connsiteX6" fmla="*/ 19881 w 9178767"/>
              <a:gd name="connsiteY6" fmla="*/ 3291348 h 3730324"/>
              <a:gd name="connsiteX7" fmla="*/ 37 w 9178767"/>
              <a:gd name="connsiteY7" fmla="*/ 0 h 373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8767" h="3730324">
                <a:moveTo>
                  <a:pt x="37" y="0"/>
                </a:moveTo>
                <a:lnTo>
                  <a:pt x="9178727" y="16861"/>
                </a:lnTo>
                <a:cubicBezTo>
                  <a:pt x="9179256" y="113423"/>
                  <a:pt x="9174464" y="3193198"/>
                  <a:pt x="9174993" y="3289760"/>
                </a:cubicBezTo>
                <a:lnTo>
                  <a:pt x="5353882" y="3292174"/>
                </a:lnTo>
                <a:cubicBezTo>
                  <a:pt x="4962299" y="3304874"/>
                  <a:pt x="4704065" y="3482674"/>
                  <a:pt x="4623632" y="3730324"/>
                </a:cubicBezTo>
                <a:cubicBezTo>
                  <a:pt x="4444774" y="3348266"/>
                  <a:pt x="4065890" y="3286882"/>
                  <a:pt x="3763207" y="3288999"/>
                </a:cubicBezTo>
                <a:lnTo>
                  <a:pt x="19881" y="3291348"/>
                </a:lnTo>
                <a:cubicBezTo>
                  <a:pt x="20939" y="3193198"/>
                  <a:pt x="-1021" y="98150"/>
                  <a:pt x="37" y="0"/>
                </a:cubicBezTo>
                <a:close/>
              </a:path>
            </a:pathLst>
          </a:custGeom>
          <a:solidFill>
            <a:srgbClr val="242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2">
              <a:solidFill>
                <a:schemeClr val="tx2"/>
              </a:solidFill>
              <a:latin typeface="Garamond" panose="02020404030301010803" pitchFamily="18" charset="0"/>
            </a:endParaRPr>
          </a:p>
        </p:txBody>
      </p:sp>
      <p:sp>
        <p:nvSpPr>
          <p:cNvPr id="7" name="Title 1"/>
          <p:cNvSpPr>
            <a:spLocks noGrp="1"/>
          </p:cNvSpPr>
          <p:nvPr>
            <p:ph type="ctrTitle"/>
          </p:nvPr>
        </p:nvSpPr>
        <p:spPr>
          <a:xfrm>
            <a:off x="512091" y="1140244"/>
            <a:ext cx="5850611" cy="1960034"/>
          </a:xfrm>
          <a:prstGeom prst="rect">
            <a:avLst/>
          </a:prstGeom>
          <a:noFill/>
        </p:spPr>
        <p:txBody>
          <a:bodyPr anchor="b">
            <a:normAutofit/>
          </a:bodyPr>
          <a:lstStyle>
            <a:lvl1pPr algn="ctr">
              <a:defRPr sz="1746" b="0" spc="109" baseline="0">
                <a:solidFill>
                  <a:schemeClr val="tx2"/>
                </a:solidFill>
                <a:effectLst/>
                <a:latin typeface="Garamond" panose="02020404030301010803" pitchFamily="18" charset="0"/>
                <a:cs typeface="Garamond" panose="02020404030301010803" pitchFamily="18" charset="0"/>
              </a:defRPr>
            </a:lvl1pPr>
          </a:lstStyle>
          <a:p>
            <a:r>
              <a:rPr lang="en-US" dirty="0"/>
              <a:t>Click to edit Master title style</a:t>
            </a:r>
          </a:p>
        </p:txBody>
      </p:sp>
      <p:sp>
        <p:nvSpPr>
          <p:cNvPr id="8" name="Subtitle 2"/>
          <p:cNvSpPr>
            <a:spLocks noGrp="1"/>
          </p:cNvSpPr>
          <p:nvPr>
            <p:ph type="subTitle" idx="1"/>
          </p:nvPr>
        </p:nvSpPr>
        <p:spPr>
          <a:xfrm>
            <a:off x="497803" y="3123748"/>
            <a:ext cx="5879186" cy="846267"/>
          </a:xfrm>
          <a:prstGeom prst="rect">
            <a:avLst/>
          </a:prstGeom>
        </p:spPr>
        <p:txBody>
          <a:bodyPr>
            <a:noAutofit/>
          </a:bodyPr>
          <a:lstStyle>
            <a:lvl1pPr marL="0" indent="0" algn="ctr">
              <a:buNone/>
              <a:defRPr sz="1310" b="0" i="0">
                <a:solidFill>
                  <a:schemeClr val="tx2"/>
                </a:solidFill>
                <a:effectLst/>
                <a:latin typeface="Garamond" panose="02020404030301010803" pitchFamily="18" charset="0"/>
                <a:cs typeface="Garamond" panose="02020404030301010803" pitchFamily="18" charset="0"/>
              </a:defRPr>
            </a:lvl1pPr>
            <a:lvl2pPr marL="249394" indent="0" algn="ctr">
              <a:buNone/>
              <a:defRPr>
                <a:solidFill>
                  <a:schemeClr val="tx1">
                    <a:tint val="75000"/>
                  </a:schemeClr>
                </a:solidFill>
              </a:defRPr>
            </a:lvl2pPr>
            <a:lvl3pPr marL="498787" indent="0" algn="ctr">
              <a:buNone/>
              <a:defRPr>
                <a:solidFill>
                  <a:schemeClr val="tx1">
                    <a:tint val="75000"/>
                  </a:schemeClr>
                </a:solidFill>
              </a:defRPr>
            </a:lvl3pPr>
            <a:lvl4pPr marL="748180" indent="0" algn="ctr">
              <a:buNone/>
              <a:defRPr>
                <a:solidFill>
                  <a:schemeClr val="tx1">
                    <a:tint val="75000"/>
                  </a:schemeClr>
                </a:solidFill>
              </a:defRPr>
            </a:lvl4pPr>
            <a:lvl5pPr marL="997574" indent="0" algn="ctr">
              <a:buNone/>
              <a:defRPr>
                <a:solidFill>
                  <a:schemeClr val="tx1">
                    <a:tint val="75000"/>
                  </a:schemeClr>
                </a:solidFill>
              </a:defRPr>
            </a:lvl5pPr>
            <a:lvl6pPr marL="1246967" indent="0" algn="ctr">
              <a:buNone/>
              <a:defRPr>
                <a:solidFill>
                  <a:schemeClr val="tx1">
                    <a:tint val="75000"/>
                  </a:schemeClr>
                </a:solidFill>
              </a:defRPr>
            </a:lvl6pPr>
            <a:lvl7pPr marL="1496361" indent="0" algn="ctr">
              <a:buNone/>
              <a:defRPr>
                <a:solidFill>
                  <a:schemeClr val="tx1">
                    <a:tint val="75000"/>
                  </a:schemeClr>
                </a:solidFill>
              </a:defRPr>
            </a:lvl7pPr>
            <a:lvl8pPr marL="1745754" indent="0" algn="ctr">
              <a:buNone/>
              <a:defRPr>
                <a:solidFill>
                  <a:schemeClr val="tx1">
                    <a:tint val="75000"/>
                  </a:schemeClr>
                </a:solidFill>
              </a:defRPr>
            </a:lvl8pPr>
            <a:lvl9pPr marL="1995147" indent="0" algn="ctr">
              <a:buNone/>
              <a:defRPr>
                <a:solidFill>
                  <a:schemeClr val="tx1">
                    <a:tint val="75000"/>
                  </a:schemeClr>
                </a:solidFill>
              </a:defRPr>
            </a:lvl9pPr>
          </a:lstStyle>
          <a:p>
            <a:r>
              <a:rPr lang="en-US" dirty="0"/>
              <a:t>Click to edit Master subtitle style</a:t>
            </a:r>
          </a:p>
        </p:txBody>
      </p:sp>
      <p:sp>
        <p:nvSpPr>
          <p:cNvPr id="9" name="Text Placeholder 5"/>
          <p:cNvSpPr>
            <a:spLocks noGrp="1"/>
          </p:cNvSpPr>
          <p:nvPr>
            <p:ph type="body" sz="quarter" idx="10" hasCustomPrompt="1"/>
          </p:nvPr>
        </p:nvSpPr>
        <p:spPr>
          <a:xfrm>
            <a:off x="1022213" y="3965390"/>
            <a:ext cx="4830365" cy="713362"/>
          </a:xfrm>
          <a:prstGeom prst="rect">
            <a:avLst/>
          </a:prstGeom>
        </p:spPr>
        <p:txBody>
          <a:bodyPr>
            <a:normAutofit/>
          </a:bodyPr>
          <a:lstStyle>
            <a:lvl1pPr marL="0" indent="0" algn="ctr">
              <a:buNone/>
              <a:defRPr sz="982" b="0" i="0" baseline="0">
                <a:solidFill>
                  <a:schemeClr val="tx2"/>
                </a:solidFill>
                <a:effectLst/>
                <a:latin typeface="Garamond" panose="02020404030301010803" pitchFamily="18" charset="0"/>
                <a:cs typeface="Garamond" panose="02020404030301010803" pitchFamily="18" charset="0"/>
              </a:defRPr>
            </a:lvl1pPr>
          </a:lstStyle>
          <a:p>
            <a:pPr lvl="0"/>
            <a:r>
              <a:rPr lang="en-US" dirty="0"/>
              <a:t>Click to add date</a:t>
            </a:r>
          </a:p>
        </p:txBody>
      </p:sp>
      <p:pic>
        <p:nvPicPr>
          <p:cNvPr id="6" name="Picture 5" descr="A black background with blue text&#10;&#10;Description automatically generated">
            <a:extLst>
              <a:ext uri="{FF2B5EF4-FFF2-40B4-BE49-F238E27FC236}">
                <a16:creationId xmlns:a16="http://schemas.microsoft.com/office/drawing/2014/main" id="{5661E04D-351F-E681-9913-A9B33F5891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0166" y="7542008"/>
            <a:ext cx="4684105" cy="1386020"/>
          </a:xfrm>
          <a:prstGeom prst="rect">
            <a:avLst/>
          </a:prstGeom>
        </p:spPr>
      </p:pic>
    </p:spTree>
    <p:extLst>
      <p:ext uri="{BB962C8B-B14F-4D97-AF65-F5344CB8AC3E}">
        <p14:creationId xmlns:p14="http://schemas.microsoft.com/office/powerpoint/2010/main" val="283197422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Rectangle 4"/>
          <p:cNvSpPr/>
          <p:nvPr userDrawn="1"/>
        </p:nvSpPr>
        <p:spPr>
          <a:xfrm>
            <a:off x="-4763" y="-27400"/>
            <a:ext cx="279084" cy="7970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2">
              <a:solidFill>
                <a:schemeClr val="tx2"/>
              </a:solidFill>
              <a:latin typeface="Garamond" panose="02020404030301010803" pitchFamily="18" charset="0"/>
            </a:endParaRPr>
          </a:p>
        </p:txBody>
      </p:sp>
      <p:sp>
        <p:nvSpPr>
          <p:cNvPr id="13" name="Rectangle 12"/>
          <p:cNvSpPr/>
          <p:nvPr userDrawn="1"/>
        </p:nvSpPr>
        <p:spPr>
          <a:xfrm>
            <a:off x="6585316" y="-27400"/>
            <a:ext cx="279084" cy="79707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2">
              <a:solidFill>
                <a:schemeClr val="tx2"/>
              </a:solidFill>
              <a:latin typeface="Garamond" panose="02020404030301010803" pitchFamily="18" charset="0"/>
            </a:endParaRPr>
          </a:p>
        </p:txBody>
      </p:sp>
      <p:sp>
        <p:nvSpPr>
          <p:cNvPr id="3" name="Rectangle 2">
            <a:extLst>
              <a:ext uri="{FF2B5EF4-FFF2-40B4-BE49-F238E27FC236}">
                <a16:creationId xmlns:a16="http://schemas.microsoft.com/office/drawing/2014/main" id="{8ED0F22D-2089-00B8-C321-A38878C044E4}"/>
              </a:ext>
            </a:extLst>
          </p:cNvPr>
          <p:cNvSpPr/>
          <p:nvPr userDrawn="1"/>
        </p:nvSpPr>
        <p:spPr>
          <a:xfrm>
            <a:off x="1" y="5806715"/>
            <a:ext cx="6857999" cy="3376212"/>
          </a:xfrm>
          <a:prstGeom prst="rect">
            <a:avLst/>
          </a:prstGeom>
          <a:solidFill>
            <a:srgbClr val="F1B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5">
              <a:solidFill>
                <a:schemeClr val="tx2"/>
              </a:solidFill>
              <a:latin typeface="Garamond" panose="02020404030301010803" pitchFamily="18" charset="0"/>
            </a:endParaRPr>
          </a:p>
        </p:txBody>
      </p:sp>
      <p:sp>
        <p:nvSpPr>
          <p:cNvPr id="2" name="Rectangle 1"/>
          <p:cNvSpPr/>
          <p:nvPr userDrawn="1"/>
        </p:nvSpPr>
        <p:spPr>
          <a:xfrm>
            <a:off x="0" y="0"/>
            <a:ext cx="6858000" cy="1510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2">
              <a:solidFill>
                <a:schemeClr val="tx2"/>
              </a:solidFill>
              <a:latin typeface="Garamond" panose="02020404030301010803" pitchFamily="18" charset="0"/>
            </a:endParaRPr>
          </a:p>
        </p:txBody>
      </p:sp>
      <p:sp>
        <p:nvSpPr>
          <p:cNvPr id="10" name="Rectangle 1"/>
          <p:cNvSpPr/>
          <p:nvPr userDrawn="1"/>
        </p:nvSpPr>
        <p:spPr>
          <a:xfrm>
            <a:off x="-19675" y="-27398"/>
            <a:ext cx="6884075" cy="6625552"/>
          </a:xfrm>
          <a:custGeom>
            <a:avLst/>
            <a:gdLst>
              <a:gd name="connsiteX0" fmla="*/ 0 w 9144000"/>
              <a:gd name="connsiteY0" fmla="*/ 0 h 288099"/>
              <a:gd name="connsiteX1" fmla="*/ 9144000 w 9144000"/>
              <a:gd name="connsiteY1" fmla="*/ 0 h 288099"/>
              <a:gd name="connsiteX2" fmla="*/ 9144000 w 9144000"/>
              <a:gd name="connsiteY2" fmla="*/ 288099 h 288099"/>
              <a:gd name="connsiteX3" fmla="*/ 0 w 9144000"/>
              <a:gd name="connsiteY3" fmla="*/ 288099 h 288099"/>
              <a:gd name="connsiteX4" fmla="*/ 0 w 9144000"/>
              <a:gd name="connsiteY4" fmla="*/ 0 h 288099"/>
              <a:gd name="connsiteX0" fmla="*/ 0 w 9144000"/>
              <a:gd name="connsiteY0" fmla="*/ 0 h 288099"/>
              <a:gd name="connsiteX1" fmla="*/ 9144000 w 9144000"/>
              <a:gd name="connsiteY1" fmla="*/ 0 h 288099"/>
              <a:gd name="connsiteX2" fmla="*/ 9144000 w 9144000"/>
              <a:gd name="connsiteY2" fmla="*/ 288099 h 288099"/>
              <a:gd name="connsiteX3" fmla="*/ 330200 w 9144000"/>
              <a:gd name="connsiteY3" fmla="*/ 285750 h 288099"/>
              <a:gd name="connsiteX4" fmla="*/ 0 w 9144000"/>
              <a:gd name="connsiteY4" fmla="*/ 288099 h 288099"/>
              <a:gd name="connsiteX5" fmla="*/ 0 w 9144000"/>
              <a:gd name="connsiteY5" fmla="*/ 0 h 288099"/>
              <a:gd name="connsiteX0" fmla="*/ 0 w 9144000"/>
              <a:gd name="connsiteY0" fmla="*/ 0 h 288099"/>
              <a:gd name="connsiteX1" fmla="*/ 9144000 w 9144000"/>
              <a:gd name="connsiteY1" fmla="*/ 0 h 288099"/>
              <a:gd name="connsiteX2" fmla="*/ 9144000 w 9144000"/>
              <a:gd name="connsiteY2" fmla="*/ 288099 h 288099"/>
              <a:gd name="connsiteX3" fmla="*/ 1133475 w 9144000"/>
              <a:gd name="connsiteY3" fmla="*/ 282575 h 288099"/>
              <a:gd name="connsiteX4" fmla="*/ 330200 w 9144000"/>
              <a:gd name="connsiteY4" fmla="*/ 285750 h 288099"/>
              <a:gd name="connsiteX5" fmla="*/ 0 w 9144000"/>
              <a:gd name="connsiteY5" fmla="*/ 288099 h 288099"/>
              <a:gd name="connsiteX6" fmla="*/ 0 w 9144000"/>
              <a:gd name="connsiteY6" fmla="*/ 0 h 288099"/>
              <a:gd name="connsiteX0" fmla="*/ 0 w 9144000"/>
              <a:gd name="connsiteY0" fmla="*/ 0 h 288099"/>
              <a:gd name="connsiteX1" fmla="*/ 9144000 w 9144000"/>
              <a:gd name="connsiteY1" fmla="*/ 0 h 288099"/>
              <a:gd name="connsiteX2" fmla="*/ 9144000 w 9144000"/>
              <a:gd name="connsiteY2" fmla="*/ 288099 h 288099"/>
              <a:gd name="connsiteX3" fmla="*/ 1143000 w 9144000"/>
              <a:gd name="connsiteY3" fmla="*/ 285750 h 288099"/>
              <a:gd name="connsiteX4" fmla="*/ 1133475 w 9144000"/>
              <a:gd name="connsiteY4" fmla="*/ 282575 h 288099"/>
              <a:gd name="connsiteX5" fmla="*/ 330200 w 9144000"/>
              <a:gd name="connsiteY5" fmla="*/ 285750 h 288099"/>
              <a:gd name="connsiteX6" fmla="*/ 0 w 9144000"/>
              <a:gd name="connsiteY6" fmla="*/ 288099 h 288099"/>
              <a:gd name="connsiteX7" fmla="*/ 0 w 9144000"/>
              <a:gd name="connsiteY7" fmla="*/ 0 h 288099"/>
              <a:gd name="connsiteX0" fmla="*/ 0 w 9144000"/>
              <a:gd name="connsiteY0" fmla="*/ 0 h 727075"/>
              <a:gd name="connsiteX1" fmla="*/ 9144000 w 9144000"/>
              <a:gd name="connsiteY1" fmla="*/ 0 h 727075"/>
              <a:gd name="connsiteX2" fmla="*/ 9144000 w 9144000"/>
              <a:gd name="connsiteY2" fmla="*/ 288099 h 727075"/>
              <a:gd name="connsiteX3" fmla="*/ 1143000 w 9144000"/>
              <a:gd name="connsiteY3" fmla="*/ 285750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208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208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3175 w 9144000"/>
              <a:gd name="connsiteY0" fmla="*/ 0 h 733425"/>
              <a:gd name="connsiteX1" fmla="*/ 9144000 w 9144000"/>
              <a:gd name="connsiteY1" fmla="*/ 6350 h 733425"/>
              <a:gd name="connsiteX2" fmla="*/ 9144000 w 9144000"/>
              <a:gd name="connsiteY2" fmla="*/ 294449 h 733425"/>
              <a:gd name="connsiteX3" fmla="*/ 1920875 w 9144000"/>
              <a:gd name="connsiteY3" fmla="*/ 295275 h 733425"/>
              <a:gd name="connsiteX4" fmla="*/ 1190625 w 9144000"/>
              <a:gd name="connsiteY4" fmla="*/ 733425 h 733425"/>
              <a:gd name="connsiteX5" fmla="*/ 330200 w 9144000"/>
              <a:gd name="connsiteY5" fmla="*/ 292100 h 733425"/>
              <a:gd name="connsiteX6" fmla="*/ 0 w 9144000"/>
              <a:gd name="connsiteY6" fmla="*/ 294449 h 733425"/>
              <a:gd name="connsiteX7" fmla="*/ 3175 w 9144000"/>
              <a:gd name="connsiteY7" fmla="*/ 0 h 733425"/>
              <a:gd name="connsiteX0" fmla="*/ 3175 w 9144000"/>
              <a:gd name="connsiteY0" fmla="*/ 0 h 733425"/>
              <a:gd name="connsiteX1" fmla="*/ 9137650 w 9144000"/>
              <a:gd name="connsiteY1" fmla="*/ 0 h 733425"/>
              <a:gd name="connsiteX2" fmla="*/ 9144000 w 9144000"/>
              <a:gd name="connsiteY2" fmla="*/ 294449 h 733425"/>
              <a:gd name="connsiteX3" fmla="*/ 1920875 w 9144000"/>
              <a:gd name="connsiteY3" fmla="*/ 295275 h 733425"/>
              <a:gd name="connsiteX4" fmla="*/ 1190625 w 9144000"/>
              <a:gd name="connsiteY4" fmla="*/ 733425 h 733425"/>
              <a:gd name="connsiteX5" fmla="*/ 330200 w 9144000"/>
              <a:gd name="connsiteY5" fmla="*/ 292100 h 733425"/>
              <a:gd name="connsiteX6" fmla="*/ 0 w 9144000"/>
              <a:gd name="connsiteY6" fmla="*/ 294449 h 733425"/>
              <a:gd name="connsiteX7" fmla="*/ 3175 w 9144000"/>
              <a:gd name="connsiteY7" fmla="*/ 0 h 733425"/>
              <a:gd name="connsiteX0" fmla="*/ 3175 w 9137650"/>
              <a:gd name="connsiteY0" fmla="*/ 0 h 733425"/>
              <a:gd name="connsiteX1" fmla="*/ 9137650 w 9137650"/>
              <a:gd name="connsiteY1" fmla="*/ 0 h 733425"/>
              <a:gd name="connsiteX2" fmla="*/ 9132093 w 9137650"/>
              <a:gd name="connsiteY2" fmla="*/ 289686 h 733425"/>
              <a:gd name="connsiteX3" fmla="*/ 1920875 w 9137650"/>
              <a:gd name="connsiteY3" fmla="*/ 295275 h 733425"/>
              <a:gd name="connsiteX4" fmla="*/ 1190625 w 9137650"/>
              <a:gd name="connsiteY4" fmla="*/ 733425 h 733425"/>
              <a:gd name="connsiteX5" fmla="*/ 330200 w 9137650"/>
              <a:gd name="connsiteY5" fmla="*/ 292100 h 733425"/>
              <a:gd name="connsiteX6" fmla="*/ 0 w 9137650"/>
              <a:gd name="connsiteY6" fmla="*/ 294449 h 733425"/>
              <a:gd name="connsiteX7" fmla="*/ 3175 w 9137650"/>
              <a:gd name="connsiteY7" fmla="*/ 0 h 733425"/>
              <a:gd name="connsiteX0" fmla="*/ 124 w 9141743"/>
              <a:gd name="connsiteY0" fmla="*/ 0 h 738187"/>
              <a:gd name="connsiteX1" fmla="*/ 9141743 w 9141743"/>
              <a:gd name="connsiteY1" fmla="*/ 4762 h 738187"/>
              <a:gd name="connsiteX2" fmla="*/ 9136186 w 9141743"/>
              <a:gd name="connsiteY2" fmla="*/ 294448 h 738187"/>
              <a:gd name="connsiteX3" fmla="*/ 1924968 w 9141743"/>
              <a:gd name="connsiteY3" fmla="*/ 300037 h 738187"/>
              <a:gd name="connsiteX4" fmla="*/ 1194718 w 9141743"/>
              <a:gd name="connsiteY4" fmla="*/ 738187 h 738187"/>
              <a:gd name="connsiteX5" fmla="*/ 334293 w 9141743"/>
              <a:gd name="connsiteY5" fmla="*/ 296862 h 738187"/>
              <a:gd name="connsiteX6" fmla="*/ 4093 w 9141743"/>
              <a:gd name="connsiteY6" fmla="*/ 299211 h 738187"/>
              <a:gd name="connsiteX7" fmla="*/ 124 w 9141743"/>
              <a:gd name="connsiteY7" fmla="*/ 0 h 738187"/>
              <a:gd name="connsiteX0" fmla="*/ 7938 w 9149557"/>
              <a:gd name="connsiteY0" fmla="*/ 0 h 738187"/>
              <a:gd name="connsiteX1" fmla="*/ 9149557 w 9149557"/>
              <a:gd name="connsiteY1" fmla="*/ 4762 h 738187"/>
              <a:gd name="connsiteX2" fmla="*/ 9144000 w 9149557"/>
              <a:gd name="connsiteY2" fmla="*/ 294448 h 738187"/>
              <a:gd name="connsiteX3" fmla="*/ 1932782 w 9149557"/>
              <a:gd name="connsiteY3" fmla="*/ 300037 h 738187"/>
              <a:gd name="connsiteX4" fmla="*/ 1202532 w 9149557"/>
              <a:gd name="connsiteY4" fmla="*/ 738187 h 738187"/>
              <a:gd name="connsiteX5" fmla="*/ 342107 w 9149557"/>
              <a:gd name="connsiteY5" fmla="*/ 296862 h 738187"/>
              <a:gd name="connsiteX6" fmla="*/ 0 w 9149557"/>
              <a:gd name="connsiteY6" fmla="*/ 299211 h 738187"/>
              <a:gd name="connsiteX7" fmla="*/ 7938 w 9149557"/>
              <a:gd name="connsiteY7" fmla="*/ 0 h 738187"/>
              <a:gd name="connsiteX0" fmla="*/ 3175 w 9149557"/>
              <a:gd name="connsiteY0" fmla="*/ 0 h 738187"/>
              <a:gd name="connsiteX1" fmla="*/ 9149557 w 9149557"/>
              <a:gd name="connsiteY1" fmla="*/ 4762 h 738187"/>
              <a:gd name="connsiteX2" fmla="*/ 9144000 w 9149557"/>
              <a:gd name="connsiteY2" fmla="*/ 294448 h 738187"/>
              <a:gd name="connsiteX3" fmla="*/ 1932782 w 9149557"/>
              <a:gd name="connsiteY3" fmla="*/ 300037 h 738187"/>
              <a:gd name="connsiteX4" fmla="*/ 1202532 w 9149557"/>
              <a:gd name="connsiteY4" fmla="*/ 738187 h 738187"/>
              <a:gd name="connsiteX5" fmla="*/ 342107 w 9149557"/>
              <a:gd name="connsiteY5" fmla="*/ 296862 h 738187"/>
              <a:gd name="connsiteX6" fmla="*/ 0 w 9149557"/>
              <a:gd name="connsiteY6" fmla="*/ 299211 h 738187"/>
              <a:gd name="connsiteX7" fmla="*/ 3175 w 9149557"/>
              <a:gd name="connsiteY7" fmla="*/ 0 h 738187"/>
              <a:gd name="connsiteX0" fmla="*/ 193 w 9146575"/>
              <a:gd name="connsiteY0" fmla="*/ 0 h 738187"/>
              <a:gd name="connsiteX1" fmla="*/ 9146575 w 9146575"/>
              <a:gd name="connsiteY1" fmla="*/ 4762 h 738187"/>
              <a:gd name="connsiteX2" fmla="*/ 9141018 w 9146575"/>
              <a:gd name="connsiteY2" fmla="*/ 294448 h 738187"/>
              <a:gd name="connsiteX3" fmla="*/ 1929800 w 9146575"/>
              <a:gd name="connsiteY3" fmla="*/ 300037 h 738187"/>
              <a:gd name="connsiteX4" fmla="*/ 1199550 w 9146575"/>
              <a:gd name="connsiteY4" fmla="*/ 738187 h 738187"/>
              <a:gd name="connsiteX5" fmla="*/ 339125 w 9146575"/>
              <a:gd name="connsiteY5" fmla="*/ 296862 h 738187"/>
              <a:gd name="connsiteX6" fmla="*/ 1780 w 9146575"/>
              <a:gd name="connsiteY6" fmla="*/ 299211 h 738187"/>
              <a:gd name="connsiteX7" fmla="*/ 193 w 9146575"/>
              <a:gd name="connsiteY7" fmla="*/ 0 h 738187"/>
              <a:gd name="connsiteX0" fmla="*/ 193 w 9148161"/>
              <a:gd name="connsiteY0" fmla="*/ 0 h 738187"/>
              <a:gd name="connsiteX1" fmla="*/ 9146575 w 9148161"/>
              <a:gd name="connsiteY1" fmla="*/ 4762 h 738187"/>
              <a:gd name="connsiteX2" fmla="*/ 9148161 w 9148161"/>
              <a:gd name="connsiteY2" fmla="*/ 294448 h 738187"/>
              <a:gd name="connsiteX3" fmla="*/ 1929800 w 9148161"/>
              <a:gd name="connsiteY3" fmla="*/ 300037 h 738187"/>
              <a:gd name="connsiteX4" fmla="*/ 1199550 w 9148161"/>
              <a:gd name="connsiteY4" fmla="*/ 738187 h 738187"/>
              <a:gd name="connsiteX5" fmla="*/ 339125 w 9148161"/>
              <a:gd name="connsiteY5" fmla="*/ 296862 h 738187"/>
              <a:gd name="connsiteX6" fmla="*/ 1780 w 9148161"/>
              <a:gd name="connsiteY6" fmla="*/ 299211 h 738187"/>
              <a:gd name="connsiteX7" fmla="*/ 193 w 9148161"/>
              <a:gd name="connsiteY7" fmla="*/ 0 h 738187"/>
              <a:gd name="connsiteX0" fmla="*/ 419894 w 9567862"/>
              <a:gd name="connsiteY0" fmla="*/ 0 h 738187"/>
              <a:gd name="connsiteX1" fmla="*/ 9566276 w 9567862"/>
              <a:gd name="connsiteY1" fmla="*/ 4762 h 738187"/>
              <a:gd name="connsiteX2" fmla="*/ 9567862 w 9567862"/>
              <a:gd name="connsiteY2" fmla="*/ 294448 h 738187"/>
              <a:gd name="connsiteX3" fmla="*/ 2349501 w 9567862"/>
              <a:gd name="connsiteY3" fmla="*/ 300037 h 738187"/>
              <a:gd name="connsiteX4" fmla="*/ 1619251 w 9567862"/>
              <a:gd name="connsiteY4" fmla="*/ 738187 h 738187"/>
              <a:gd name="connsiteX5" fmla="*/ 758826 w 9567862"/>
              <a:gd name="connsiteY5" fmla="*/ 296862 h 738187"/>
              <a:gd name="connsiteX6" fmla="*/ 0 w 9567862"/>
              <a:gd name="connsiteY6" fmla="*/ 299211 h 738187"/>
              <a:gd name="connsiteX7" fmla="*/ 419894 w 9567862"/>
              <a:gd name="connsiteY7" fmla="*/ 0 h 738187"/>
              <a:gd name="connsiteX0" fmla="*/ 3175 w 9567862"/>
              <a:gd name="connsiteY0" fmla="*/ 0 h 1038225"/>
              <a:gd name="connsiteX1" fmla="*/ 9566276 w 9567862"/>
              <a:gd name="connsiteY1" fmla="*/ 304800 h 1038225"/>
              <a:gd name="connsiteX2" fmla="*/ 9567862 w 9567862"/>
              <a:gd name="connsiteY2" fmla="*/ 594486 h 1038225"/>
              <a:gd name="connsiteX3" fmla="*/ 2349501 w 9567862"/>
              <a:gd name="connsiteY3" fmla="*/ 600075 h 1038225"/>
              <a:gd name="connsiteX4" fmla="*/ 1619251 w 9567862"/>
              <a:gd name="connsiteY4" fmla="*/ 1038225 h 1038225"/>
              <a:gd name="connsiteX5" fmla="*/ 758826 w 9567862"/>
              <a:gd name="connsiteY5" fmla="*/ 596900 h 1038225"/>
              <a:gd name="connsiteX6" fmla="*/ 0 w 9567862"/>
              <a:gd name="connsiteY6" fmla="*/ 599249 h 1038225"/>
              <a:gd name="connsiteX7" fmla="*/ 3175 w 9567862"/>
              <a:gd name="connsiteY7" fmla="*/ 0 h 1038225"/>
              <a:gd name="connsiteX0" fmla="*/ 3175 w 9567862"/>
              <a:gd name="connsiteY0" fmla="*/ 0 h 3468387"/>
              <a:gd name="connsiteX1" fmla="*/ 9566276 w 9567862"/>
              <a:gd name="connsiteY1" fmla="*/ 2734962 h 3468387"/>
              <a:gd name="connsiteX2" fmla="*/ 9567862 w 9567862"/>
              <a:gd name="connsiteY2" fmla="*/ 3024648 h 3468387"/>
              <a:gd name="connsiteX3" fmla="*/ 2349501 w 9567862"/>
              <a:gd name="connsiteY3" fmla="*/ 3030237 h 3468387"/>
              <a:gd name="connsiteX4" fmla="*/ 1619251 w 9567862"/>
              <a:gd name="connsiteY4" fmla="*/ 3468387 h 3468387"/>
              <a:gd name="connsiteX5" fmla="*/ 758826 w 9567862"/>
              <a:gd name="connsiteY5" fmla="*/ 3027062 h 3468387"/>
              <a:gd name="connsiteX6" fmla="*/ 0 w 9567862"/>
              <a:gd name="connsiteY6" fmla="*/ 3029411 h 3468387"/>
              <a:gd name="connsiteX7" fmla="*/ 3175 w 9567862"/>
              <a:gd name="connsiteY7" fmla="*/ 0 h 3468387"/>
              <a:gd name="connsiteX0" fmla="*/ 3175 w 9567862"/>
              <a:gd name="connsiteY0" fmla="*/ 16476 h 3484863"/>
              <a:gd name="connsiteX1" fmla="*/ 9146146 w 9567862"/>
              <a:gd name="connsiteY1" fmla="*/ 0 h 3484863"/>
              <a:gd name="connsiteX2" fmla="*/ 9567862 w 9567862"/>
              <a:gd name="connsiteY2" fmla="*/ 3041124 h 3484863"/>
              <a:gd name="connsiteX3" fmla="*/ 2349501 w 9567862"/>
              <a:gd name="connsiteY3" fmla="*/ 3046713 h 3484863"/>
              <a:gd name="connsiteX4" fmla="*/ 1619251 w 9567862"/>
              <a:gd name="connsiteY4" fmla="*/ 3484863 h 3484863"/>
              <a:gd name="connsiteX5" fmla="*/ 758826 w 9567862"/>
              <a:gd name="connsiteY5" fmla="*/ 3043538 h 3484863"/>
              <a:gd name="connsiteX6" fmla="*/ 0 w 9567862"/>
              <a:gd name="connsiteY6" fmla="*/ 3045887 h 3484863"/>
              <a:gd name="connsiteX7" fmla="*/ 3175 w 9567862"/>
              <a:gd name="connsiteY7" fmla="*/ 16476 h 3484863"/>
              <a:gd name="connsiteX0" fmla="*/ 3175 w 9148762"/>
              <a:gd name="connsiteY0" fmla="*/ 16476 h 3484863"/>
              <a:gd name="connsiteX1" fmla="*/ 9146146 w 9148762"/>
              <a:gd name="connsiteY1" fmla="*/ 0 h 3484863"/>
              <a:gd name="connsiteX2" fmla="*/ 9148762 w 9148762"/>
              <a:gd name="connsiteY2" fmla="*/ 3041124 h 3484863"/>
              <a:gd name="connsiteX3" fmla="*/ 2349501 w 9148762"/>
              <a:gd name="connsiteY3" fmla="*/ 3046713 h 3484863"/>
              <a:gd name="connsiteX4" fmla="*/ 1619251 w 9148762"/>
              <a:gd name="connsiteY4" fmla="*/ 3484863 h 3484863"/>
              <a:gd name="connsiteX5" fmla="*/ 758826 w 9148762"/>
              <a:gd name="connsiteY5" fmla="*/ 3043538 h 3484863"/>
              <a:gd name="connsiteX6" fmla="*/ 0 w 9148762"/>
              <a:gd name="connsiteY6" fmla="*/ 3045887 h 3484863"/>
              <a:gd name="connsiteX7" fmla="*/ 3175 w 9148762"/>
              <a:gd name="connsiteY7" fmla="*/ 16476 h 3484863"/>
              <a:gd name="connsiteX0" fmla="*/ 5556 w 9148762"/>
              <a:gd name="connsiteY0" fmla="*/ 2189 h 3484863"/>
              <a:gd name="connsiteX1" fmla="*/ 9146146 w 9148762"/>
              <a:gd name="connsiteY1" fmla="*/ 0 h 3484863"/>
              <a:gd name="connsiteX2" fmla="*/ 9148762 w 9148762"/>
              <a:gd name="connsiteY2" fmla="*/ 3041124 h 3484863"/>
              <a:gd name="connsiteX3" fmla="*/ 2349501 w 9148762"/>
              <a:gd name="connsiteY3" fmla="*/ 3046713 h 3484863"/>
              <a:gd name="connsiteX4" fmla="*/ 1619251 w 9148762"/>
              <a:gd name="connsiteY4" fmla="*/ 3484863 h 3484863"/>
              <a:gd name="connsiteX5" fmla="*/ 758826 w 9148762"/>
              <a:gd name="connsiteY5" fmla="*/ 3043538 h 3484863"/>
              <a:gd name="connsiteX6" fmla="*/ 0 w 9148762"/>
              <a:gd name="connsiteY6" fmla="*/ 3045887 h 3484863"/>
              <a:gd name="connsiteX7" fmla="*/ 5556 w 9148762"/>
              <a:gd name="connsiteY7" fmla="*/ 2189 h 3484863"/>
              <a:gd name="connsiteX0" fmla="*/ 2443956 w 11587162"/>
              <a:gd name="connsiteY0" fmla="*/ 2189 h 3484863"/>
              <a:gd name="connsiteX1" fmla="*/ 11584546 w 11587162"/>
              <a:gd name="connsiteY1" fmla="*/ 0 h 3484863"/>
              <a:gd name="connsiteX2" fmla="*/ 11587162 w 11587162"/>
              <a:gd name="connsiteY2" fmla="*/ 3041124 h 3484863"/>
              <a:gd name="connsiteX3" fmla="*/ 4787901 w 11587162"/>
              <a:gd name="connsiteY3" fmla="*/ 3046713 h 3484863"/>
              <a:gd name="connsiteX4" fmla="*/ 4057651 w 11587162"/>
              <a:gd name="connsiteY4" fmla="*/ 3484863 h 3484863"/>
              <a:gd name="connsiteX5" fmla="*/ 3197226 w 11587162"/>
              <a:gd name="connsiteY5" fmla="*/ 3043538 h 3484863"/>
              <a:gd name="connsiteX6" fmla="*/ 0 w 11587162"/>
              <a:gd name="connsiteY6" fmla="*/ 3045887 h 3484863"/>
              <a:gd name="connsiteX7" fmla="*/ 2443956 w 11587162"/>
              <a:gd name="connsiteY7" fmla="*/ 2189 h 3484863"/>
              <a:gd name="connsiteX0" fmla="*/ 18256 w 11587162"/>
              <a:gd name="connsiteY0" fmla="*/ 2189 h 3484863"/>
              <a:gd name="connsiteX1" fmla="*/ 11584546 w 11587162"/>
              <a:gd name="connsiteY1" fmla="*/ 0 h 3484863"/>
              <a:gd name="connsiteX2" fmla="*/ 11587162 w 11587162"/>
              <a:gd name="connsiteY2" fmla="*/ 3041124 h 3484863"/>
              <a:gd name="connsiteX3" fmla="*/ 4787901 w 11587162"/>
              <a:gd name="connsiteY3" fmla="*/ 3046713 h 3484863"/>
              <a:gd name="connsiteX4" fmla="*/ 4057651 w 11587162"/>
              <a:gd name="connsiteY4" fmla="*/ 3484863 h 3484863"/>
              <a:gd name="connsiteX5" fmla="*/ 3197226 w 11587162"/>
              <a:gd name="connsiteY5" fmla="*/ 3043538 h 3484863"/>
              <a:gd name="connsiteX6" fmla="*/ 0 w 11587162"/>
              <a:gd name="connsiteY6" fmla="*/ 3045887 h 3484863"/>
              <a:gd name="connsiteX7" fmla="*/ 18256 w 11587162"/>
              <a:gd name="connsiteY7" fmla="*/ 2189 h 3484863"/>
              <a:gd name="connsiteX0" fmla="*/ 564356 w 12133262"/>
              <a:gd name="connsiteY0" fmla="*/ 2189 h 3484863"/>
              <a:gd name="connsiteX1" fmla="*/ 12130646 w 12133262"/>
              <a:gd name="connsiteY1" fmla="*/ 0 h 3484863"/>
              <a:gd name="connsiteX2" fmla="*/ 12133262 w 12133262"/>
              <a:gd name="connsiteY2" fmla="*/ 3041124 h 3484863"/>
              <a:gd name="connsiteX3" fmla="*/ 5334001 w 12133262"/>
              <a:gd name="connsiteY3" fmla="*/ 3046713 h 3484863"/>
              <a:gd name="connsiteX4" fmla="*/ 4603751 w 12133262"/>
              <a:gd name="connsiteY4" fmla="*/ 3484863 h 3484863"/>
              <a:gd name="connsiteX5" fmla="*/ 3743326 w 12133262"/>
              <a:gd name="connsiteY5" fmla="*/ 3043538 h 3484863"/>
              <a:gd name="connsiteX6" fmla="*/ 0 w 12133262"/>
              <a:gd name="connsiteY6" fmla="*/ 3045887 h 3484863"/>
              <a:gd name="connsiteX7" fmla="*/ 564356 w 12133262"/>
              <a:gd name="connsiteY7" fmla="*/ 2189 h 3484863"/>
              <a:gd name="connsiteX0" fmla="*/ 5556 w 12133262"/>
              <a:gd name="connsiteY0" fmla="*/ 0 h 3489024"/>
              <a:gd name="connsiteX1" fmla="*/ 12130646 w 12133262"/>
              <a:gd name="connsiteY1" fmla="*/ 4161 h 3489024"/>
              <a:gd name="connsiteX2" fmla="*/ 12133262 w 12133262"/>
              <a:gd name="connsiteY2" fmla="*/ 3045285 h 3489024"/>
              <a:gd name="connsiteX3" fmla="*/ 5334001 w 12133262"/>
              <a:gd name="connsiteY3" fmla="*/ 3050874 h 3489024"/>
              <a:gd name="connsiteX4" fmla="*/ 4603751 w 12133262"/>
              <a:gd name="connsiteY4" fmla="*/ 3489024 h 3489024"/>
              <a:gd name="connsiteX5" fmla="*/ 3743326 w 12133262"/>
              <a:gd name="connsiteY5" fmla="*/ 3047699 h 3489024"/>
              <a:gd name="connsiteX6" fmla="*/ 0 w 12133262"/>
              <a:gd name="connsiteY6" fmla="*/ 3050048 h 3489024"/>
              <a:gd name="connsiteX7" fmla="*/ 5556 w 12133262"/>
              <a:gd name="connsiteY7" fmla="*/ 0 h 3489024"/>
              <a:gd name="connsiteX0" fmla="*/ 37 w 12153143"/>
              <a:gd name="connsiteY0" fmla="*/ 0 h 3730324"/>
              <a:gd name="connsiteX1" fmla="*/ 12150527 w 12153143"/>
              <a:gd name="connsiteY1" fmla="*/ 245461 h 3730324"/>
              <a:gd name="connsiteX2" fmla="*/ 12153143 w 12153143"/>
              <a:gd name="connsiteY2" fmla="*/ 3286585 h 3730324"/>
              <a:gd name="connsiteX3" fmla="*/ 5353882 w 12153143"/>
              <a:gd name="connsiteY3" fmla="*/ 3292174 h 3730324"/>
              <a:gd name="connsiteX4" fmla="*/ 4623632 w 12153143"/>
              <a:gd name="connsiteY4" fmla="*/ 3730324 h 3730324"/>
              <a:gd name="connsiteX5" fmla="*/ 3763207 w 12153143"/>
              <a:gd name="connsiteY5" fmla="*/ 3288999 h 3730324"/>
              <a:gd name="connsiteX6" fmla="*/ 19881 w 12153143"/>
              <a:gd name="connsiteY6" fmla="*/ 3291348 h 3730324"/>
              <a:gd name="connsiteX7" fmla="*/ 37 w 12153143"/>
              <a:gd name="connsiteY7" fmla="*/ 0 h 3730324"/>
              <a:gd name="connsiteX0" fmla="*/ 37 w 12153143"/>
              <a:gd name="connsiteY0" fmla="*/ 0 h 3730324"/>
              <a:gd name="connsiteX1" fmla="*/ 9178727 w 12153143"/>
              <a:gd name="connsiteY1" fmla="*/ 16861 h 3730324"/>
              <a:gd name="connsiteX2" fmla="*/ 12153143 w 12153143"/>
              <a:gd name="connsiteY2" fmla="*/ 3286585 h 3730324"/>
              <a:gd name="connsiteX3" fmla="*/ 5353882 w 12153143"/>
              <a:gd name="connsiteY3" fmla="*/ 3292174 h 3730324"/>
              <a:gd name="connsiteX4" fmla="*/ 4623632 w 12153143"/>
              <a:gd name="connsiteY4" fmla="*/ 3730324 h 3730324"/>
              <a:gd name="connsiteX5" fmla="*/ 3763207 w 12153143"/>
              <a:gd name="connsiteY5" fmla="*/ 3288999 h 3730324"/>
              <a:gd name="connsiteX6" fmla="*/ 19881 w 12153143"/>
              <a:gd name="connsiteY6" fmla="*/ 3291348 h 3730324"/>
              <a:gd name="connsiteX7" fmla="*/ 37 w 12153143"/>
              <a:gd name="connsiteY7" fmla="*/ 0 h 3730324"/>
              <a:gd name="connsiteX0" fmla="*/ 37 w 9178767"/>
              <a:gd name="connsiteY0" fmla="*/ 0 h 3730324"/>
              <a:gd name="connsiteX1" fmla="*/ 9178727 w 9178767"/>
              <a:gd name="connsiteY1" fmla="*/ 16861 h 3730324"/>
              <a:gd name="connsiteX2" fmla="*/ 9174993 w 9178767"/>
              <a:gd name="connsiteY2" fmla="*/ 3289760 h 3730324"/>
              <a:gd name="connsiteX3" fmla="*/ 5353882 w 9178767"/>
              <a:gd name="connsiteY3" fmla="*/ 3292174 h 3730324"/>
              <a:gd name="connsiteX4" fmla="*/ 4623632 w 9178767"/>
              <a:gd name="connsiteY4" fmla="*/ 3730324 h 3730324"/>
              <a:gd name="connsiteX5" fmla="*/ 3763207 w 9178767"/>
              <a:gd name="connsiteY5" fmla="*/ 3288999 h 3730324"/>
              <a:gd name="connsiteX6" fmla="*/ 19881 w 9178767"/>
              <a:gd name="connsiteY6" fmla="*/ 3291348 h 3730324"/>
              <a:gd name="connsiteX7" fmla="*/ 37 w 9178767"/>
              <a:gd name="connsiteY7" fmla="*/ 0 h 373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78767" h="3730324">
                <a:moveTo>
                  <a:pt x="37" y="0"/>
                </a:moveTo>
                <a:lnTo>
                  <a:pt x="9178727" y="16861"/>
                </a:lnTo>
                <a:cubicBezTo>
                  <a:pt x="9179256" y="113423"/>
                  <a:pt x="9174464" y="3193198"/>
                  <a:pt x="9174993" y="3289760"/>
                </a:cubicBezTo>
                <a:lnTo>
                  <a:pt x="5353882" y="3292174"/>
                </a:lnTo>
                <a:cubicBezTo>
                  <a:pt x="4962299" y="3304874"/>
                  <a:pt x="4704065" y="3482674"/>
                  <a:pt x="4623632" y="3730324"/>
                </a:cubicBezTo>
                <a:cubicBezTo>
                  <a:pt x="4444774" y="3348266"/>
                  <a:pt x="4065890" y="3286882"/>
                  <a:pt x="3763207" y="3288999"/>
                </a:cubicBezTo>
                <a:lnTo>
                  <a:pt x="19881" y="3291348"/>
                </a:lnTo>
                <a:cubicBezTo>
                  <a:pt x="20939" y="3193198"/>
                  <a:pt x="-1021" y="98150"/>
                  <a:pt x="37" y="0"/>
                </a:cubicBezTo>
                <a:close/>
              </a:path>
            </a:pathLst>
          </a:custGeom>
          <a:solidFill>
            <a:srgbClr val="242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2">
              <a:solidFill>
                <a:schemeClr val="tx2"/>
              </a:solidFill>
              <a:latin typeface="Garamond" panose="02020404030301010803" pitchFamily="18" charset="0"/>
            </a:endParaRPr>
          </a:p>
        </p:txBody>
      </p:sp>
      <p:sp>
        <p:nvSpPr>
          <p:cNvPr id="7" name="Title 1"/>
          <p:cNvSpPr>
            <a:spLocks noGrp="1"/>
          </p:cNvSpPr>
          <p:nvPr>
            <p:ph type="ctrTitle"/>
          </p:nvPr>
        </p:nvSpPr>
        <p:spPr>
          <a:xfrm>
            <a:off x="512091" y="1140244"/>
            <a:ext cx="5850611" cy="1960034"/>
          </a:xfrm>
          <a:prstGeom prst="rect">
            <a:avLst/>
          </a:prstGeom>
          <a:noFill/>
        </p:spPr>
        <p:txBody>
          <a:bodyPr anchor="b">
            <a:normAutofit/>
          </a:bodyPr>
          <a:lstStyle>
            <a:lvl1pPr algn="ctr">
              <a:defRPr sz="1746" b="0" spc="109" baseline="0">
                <a:solidFill>
                  <a:schemeClr val="tx2"/>
                </a:solidFill>
                <a:effectLst/>
                <a:latin typeface="Garamond" panose="02020404030301010803" pitchFamily="18" charset="0"/>
                <a:cs typeface="Garamond" panose="02020404030301010803" pitchFamily="18" charset="0"/>
              </a:defRPr>
            </a:lvl1pPr>
          </a:lstStyle>
          <a:p>
            <a:r>
              <a:rPr lang="en-US" dirty="0"/>
              <a:t>Click to edit Master title style</a:t>
            </a:r>
          </a:p>
        </p:txBody>
      </p:sp>
      <p:sp>
        <p:nvSpPr>
          <p:cNvPr id="8" name="Subtitle 2"/>
          <p:cNvSpPr>
            <a:spLocks noGrp="1"/>
          </p:cNvSpPr>
          <p:nvPr>
            <p:ph type="subTitle" idx="1"/>
          </p:nvPr>
        </p:nvSpPr>
        <p:spPr>
          <a:xfrm>
            <a:off x="497803" y="3123748"/>
            <a:ext cx="5879186" cy="846267"/>
          </a:xfrm>
          <a:prstGeom prst="rect">
            <a:avLst/>
          </a:prstGeom>
        </p:spPr>
        <p:txBody>
          <a:bodyPr>
            <a:noAutofit/>
          </a:bodyPr>
          <a:lstStyle>
            <a:lvl1pPr marL="0" indent="0" algn="ctr">
              <a:buNone/>
              <a:defRPr sz="1310" b="0" i="0">
                <a:solidFill>
                  <a:schemeClr val="tx2"/>
                </a:solidFill>
                <a:effectLst/>
                <a:latin typeface="Garamond" panose="02020404030301010803" pitchFamily="18" charset="0"/>
                <a:cs typeface="Garamond" panose="02020404030301010803" pitchFamily="18" charset="0"/>
              </a:defRPr>
            </a:lvl1pPr>
            <a:lvl2pPr marL="249394" indent="0" algn="ctr">
              <a:buNone/>
              <a:defRPr>
                <a:solidFill>
                  <a:schemeClr val="tx1">
                    <a:tint val="75000"/>
                  </a:schemeClr>
                </a:solidFill>
              </a:defRPr>
            </a:lvl2pPr>
            <a:lvl3pPr marL="498787" indent="0" algn="ctr">
              <a:buNone/>
              <a:defRPr>
                <a:solidFill>
                  <a:schemeClr val="tx1">
                    <a:tint val="75000"/>
                  </a:schemeClr>
                </a:solidFill>
              </a:defRPr>
            </a:lvl3pPr>
            <a:lvl4pPr marL="748180" indent="0" algn="ctr">
              <a:buNone/>
              <a:defRPr>
                <a:solidFill>
                  <a:schemeClr val="tx1">
                    <a:tint val="75000"/>
                  </a:schemeClr>
                </a:solidFill>
              </a:defRPr>
            </a:lvl4pPr>
            <a:lvl5pPr marL="997574" indent="0" algn="ctr">
              <a:buNone/>
              <a:defRPr>
                <a:solidFill>
                  <a:schemeClr val="tx1">
                    <a:tint val="75000"/>
                  </a:schemeClr>
                </a:solidFill>
              </a:defRPr>
            </a:lvl5pPr>
            <a:lvl6pPr marL="1246967" indent="0" algn="ctr">
              <a:buNone/>
              <a:defRPr>
                <a:solidFill>
                  <a:schemeClr val="tx1">
                    <a:tint val="75000"/>
                  </a:schemeClr>
                </a:solidFill>
              </a:defRPr>
            </a:lvl6pPr>
            <a:lvl7pPr marL="1496361" indent="0" algn="ctr">
              <a:buNone/>
              <a:defRPr>
                <a:solidFill>
                  <a:schemeClr val="tx1">
                    <a:tint val="75000"/>
                  </a:schemeClr>
                </a:solidFill>
              </a:defRPr>
            </a:lvl7pPr>
            <a:lvl8pPr marL="1745754" indent="0" algn="ctr">
              <a:buNone/>
              <a:defRPr>
                <a:solidFill>
                  <a:schemeClr val="tx1">
                    <a:tint val="75000"/>
                  </a:schemeClr>
                </a:solidFill>
              </a:defRPr>
            </a:lvl8pPr>
            <a:lvl9pPr marL="1995147" indent="0" algn="ctr">
              <a:buNone/>
              <a:defRPr>
                <a:solidFill>
                  <a:schemeClr val="tx1">
                    <a:tint val="75000"/>
                  </a:schemeClr>
                </a:solidFill>
              </a:defRPr>
            </a:lvl9pPr>
          </a:lstStyle>
          <a:p>
            <a:r>
              <a:rPr lang="en-US" dirty="0"/>
              <a:t>Click to edit Master subtitle style</a:t>
            </a:r>
          </a:p>
        </p:txBody>
      </p:sp>
      <p:sp>
        <p:nvSpPr>
          <p:cNvPr id="9" name="Text Placeholder 5"/>
          <p:cNvSpPr>
            <a:spLocks noGrp="1"/>
          </p:cNvSpPr>
          <p:nvPr>
            <p:ph type="body" sz="quarter" idx="10" hasCustomPrompt="1"/>
          </p:nvPr>
        </p:nvSpPr>
        <p:spPr>
          <a:xfrm>
            <a:off x="1022213" y="3965390"/>
            <a:ext cx="4830365" cy="713362"/>
          </a:xfrm>
          <a:prstGeom prst="rect">
            <a:avLst/>
          </a:prstGeom>
        </p:spPr>
        <p:txBody>
          <a:bodyPr>
            <a:normAutofit/>
          </a:bodyPr>
          <a:lstStyle>
            <a:lvl1pPr marL="0" indent="0" algn="ctr">
              <a:buNone/>
              <a:defRPr sz="982" b="0" i="0" baseline="0">
                <a:solidFill>
                  <a:schemeClr val="tx2"/>
                </a:solidFill>
                <a:effectLst/>
                <a:latin typeface="Garamond" panose="02020404030301010803" pitchFamily="18" charset="0"/>
                <a:cs typeface="Garamond" panose="02020404030301010803" pitchFamily="18" charset="0"/>
              </a:defRPr>
            </a:lvl1pPr>
          </a:lstStyle>
          <a:p>
            <a:pPr lvl="0"/>
            <a:r>
              <a:rPr lang="en-US" dirty="0"/>
              <a:t>Click to add date</a:t>
            </a:r>
          </a:p>
        </p:txBody>
      </p:sp>
    </p:spTree>
    <p:extLst>
      <p:ext uri="{BB962C8B-B14F-4D97-AF65-F5344CB8AC3E}">
        <p14:creationId xmlns:p14="http://schemas.microsoft.com/office/powerpoint/2010/main" val="19083831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2" name="Picture 1" descr="A black background with a black square&#10;&#10;Description automatically generated with medium confidence">
            <a:extLst>
              <a:ext uri="{FF2B5EF4-FFF2-40B4-BE49-F238E27FC236}">
                <a16:creationId xmlns:a16="http://schemas.microsoft.com/office/drawing/2014/main" id="{B93AEBAC-61D1-CAC0-4FBF-6DDF16034AAB}"/>
              </a:ext>
            </a:extLst>
          </p:cNvPr>
          <p:cNvPicPr>
            <a:picLocks noChangeAspect="1"/>
          </p:cNvPicPr>
          <p:nvPr userDrawn="1"/>
        </p:nvPicPr>
        <p:blipFill>
          <a:blip r:embed="rId2">
            <a:lum bright="70000" contrast="-70000"/>
            <a:alphaModFix amt="31000"/>
            <a:extLst>
              <a:ext uri="{BEBA8EAE-BF5A-486C-A8C5-ECC9F3942E4B}">
                <a14:imgProps xmlns:a14="http://schemas.microsoft.com/office/drawing/2010/main">
                  <a14:imgLayer r:embed="rId3">
                    <a14:imgEffect>
                      <a14:colorTemperature colorTemp="11500"/>
                    </a14:imgEffect>
                  </a14:imgLayer>
                </a14:imgProps>
              </a:ext>
              <a:ext uri="{28A0092B-C50C-407E-A947-70E740481C1C}">
                <a14:useLocalDpi xmlns:a14="http://schemas.microsoft.com/office/drawing/2010/main" val="0"/>
              </a:ext>
            </a:extLst>
          </a:blip>
          <a:stretch>
            <a:fillRect/>
          </a:stretch>
        </p:blipFill>
        <p:spPr>
          <a:xfrm>
            <a:off x="181053" y="137888"/>
            <a:ext cx="6495895" cy="8409352"/>
          </a:xfrm>
          <a:prstGeom prst="rect">
            <a:avLst/>
          </a:prstGeom>
        </p:spPr>
      </p:pic>
      <p:sp>
        <p:nvSpPr>
          <p:cNvPr id="3" name="Content Placeholder 2"/>
          <p:cNvSpPr>
            <a:spLocks noGrp="1"/>
          </p:cNvSpPr>
          <p:nvPr>
            <p:ph idx="1"/>
          </p:nvPr>
        </p:nvSpPr>
        <p:spPr>
          <a:xfrm>
            <a:off x="233775" y="1369720"/>
            <a:ext cx="6390450" cy="6715099"/>
          </a:xfrm>
        </p:spPr>
        <p:txBody>
          <a:bodyPr/>
          <a:lstStyle>
            <a:lvl1pPr>
              <a:defRPr>
                <a:solidFill>
                  <a:schemeClr val="tx1"/>
                </a:solidFill>
                <a:latin typeface="Georgia" panose="02040502050405020303" pitchFamily="18" charset="0"/>
              </a:defRPr>
            </a:lvl1pPr>
            <a:lvl2pPr>
              <a:defRPr>
                <a:solidFill>
                  <a:schemeClr val="tx1"/>
                </a:solidFill>
                <a:latin typeface="Georgia" panose="02040502050405020303" pitchFamily="18" charset="0"/>
              </a:defRPr>
            </a:lvl2pPr>
            <a:lvl3pPr>
              <a:defRPr>
                <a:solidFill>
                  <a:schemeClr val="tx1"/>
                </a:solidFill>
                <a:latin typeface="Georgia" panose="02040502050405020303" pitchFamily="18" charset="0"/>
              </a:defRPr>
            </a:lvl3pPr>
            <a:lvl4pPr>
              <a:defRPr>
                <a:solidFill>
                  <a:schemeClr val="tx1"/>
                </a:solidFill>
                <a:latin typeface="Georgia" panose="02040502050405020303" pitchFamily="18" charset="0"/>
              </a:defRPr>
            </a:lvl4pPr>
            <a:lvl5pPr>
              <a:defRPr>
                <a:solidFill>
                  <a:schemeClr val="tx1"/>
                </a:solidFill>
                <a:latin typeface="Georgia" panose="02040502050405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925086F0-39DD-D5F2-9234-AD58B9419ADB}"/>
              </a:ext>
            </a:extLst>
          </p:cNvPr>
          <p:cNvSpPr/>
          <p:nvPr userDrawn="1"/>
        </p:nvSpPr>
        <p:spPr>
          <a:xfrm>
            <a:off x="0" y="8391166"/>
            <a:ext cx="6858000" cy="752837"/>
          </a:xfrm>
          <a:prstGeom prst="rect">
            <a:avLst/>
          </a:prstGeom>
          <a:solidFill>
            <a:srgbClr val="E6B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2"/>
          </a:p>
        </p:txBody>
      </p:sp>
      <p:sp>
        <p:nvSpPr>
          <p:cNvPr id="8" name="Rectangle 1">
            <a:extLst>
              <a:ext uri="{FF2B5EF4-FFF2-40B4-BE49-F238E27FC236}">
                <a16:creationId xmlns:a16="http://schemas.microsoft.com/office/drawing/2014/main" id="{93D3623D-FB5A-9EB9-E169-3D2C218F8759}"/>
              </a:ext>
            </a:extLst>
          </p:cNvPr>
          <p:cNvSpPr/>
          <p:nvPr userDrawn="1"/>
        </p:nvSpPr>
        <p:spPr>
          <a:xfrm flipH="1">
            <a:off x="434" y="8191908"/>
            <a:ext cx="846699" cy="497998"/>
          </a:xfrm>
          <a:custGeom>
            <a:avLst/>
            <a:gdLst>
              <a:gd name="connsiteX0" fmla="*/ 0 w 9144000"/>
              <a:gd name="connsiteY0" fmla="*/ 0 h 288099"/>
              <a:gd name="connsiteX1" fmla="*/ 9144000 w 9144000"/>
              <a:gd name="connsiteY1" fmla="*/ 0 h 288099"/>
              <a:gd name="connsiteX2" fmla="*/ 9144000 w 9144000"/>
              <a:gd name="connsiteY2" fmla="*/ 288099 h 288099"/>
              <a:gd name="connsiteX3" fmla="*/ 0 w 9144000"/>
              <a:gd name="connsiteY3" fmla="*/ 288099 h 288099"/>
              <a:gd name="connsiteX4" fmla="*/ 0 w 9144000"/>
              <a:gd name="connsiteY4" fmla="*/ 0 h 288099"/>
              <a:gd name="connsiteX0" fmla="*/ 0 w 9144000"/>
              <a:gd name="connsiteY0" fmla="*/ 0 h 288099"/>
              <a:gd name="connsiteX1" fmla="*/ 9144000 w 9144000"/>
              <a:gd name="connsiteY1" fmla="*/ 0 h 288099"/>
              <a:gd name="connsiteX2" fmla="*/ 9144000 w 9144000"/>
              <a:gd name="connsiteY2" fmla="*/ 288099 h 288099"/>
              <a:gd name="connsiteX3" fmla="*/ 330200 w 9144000"/>
              <a:gd name="connsiteY3" fmla="*/ 285750 h 288099"/>
              <a:gd name="connsiteX4" fmla="*/ 0 w 9144000"/>
              <a:gd name="connsiteY4" fmla="*/ 288099 h 288099"/>
              <a:gd name="connsiteX5" fmla="*/ 0 w 9144000"/>
              <a:gd name="connsiteY5" fmla="*/ 0 h 288099"/>
              <a:gd name="connsiteX0" fmla="*/ 0 w 9144000"/>
              <a:gd name="connsiteY0" fmla="*/ 0 h 288099"/>
              <a:gd name="connsiteX1" fmla="*/ 9144000 w 9144000"/>
              <a:gd name="connsiteY1" fmla="*/ 0 h 288099"/>
              <a:gd name="connsiteX2" fmla="*/ 9144000 w 9144000"/>
              <a:gd name="connsiteY2" fmla="*/ 288099 h 288099"/>
              <a:gd name="connsiteX3" fmla="*/ 1133475 w 9144000"/>
              <a:gd name="connsiteY3" fmla="*/ 282575 h 288099"/>
              <a:gd name="connsiteX4" fmla="*/ 330200 w 9144000"/>
              <a:gd name="connsiteY4" fmla="*/ 285750 h 288099"/>
              <a:gd name="connsiteX5" fmla="*/ 0 w 9144000"/>
              <a:gd name="connsiteY5" fmla="*/ 288099 h 288099"/>
              <a:gd name="connsiteX6" fmla="*/ 0 w 9144000"/>
              <a:gd name="connsiteY6" fmla="*/ 0 h 288099"/>
              <a:gd name="connsiteX0" fmla="*/ 0 w 9144000"/>
              <a:gd name="connsiteY0" fmla="*/ 0 h 288099"/>
              <a:gd name="connsiteX1" fmla="*/ 9144000 w 9144000"/>
              <a:gd name="connsiteY1" fmla="*/ 0 h 288099"/>
              <a:gd name="connsiteX2" fmla="*/ 9144000 w 9144000"/>
              <a:gd name="connsiteY2" fmla="*/ 288099 h 288099"/>
              <a:gd name="connsiteX3" fmla="*/ 1143000 w 9144000"/>
              <a:gd name="connsiteY3" fmla="*/ 285750 h 288099"/>
              <a:gd name="connsiteX4" fmla="*/ 1133475 w 9144000"/>
              <a:gd name="connsiteY4" fmla="*/ 282575 h 288099"/>
              <a:gd name="connsiteX5" fmla="*/ 330200 w 9144000"/>
              <a:gd name="connsiteY5" fmla="*/ 285750 h 288099"/>
              <a:gd name="connsiteX6" fmla="*/ 0 w 9144000"/>
              <a:gd name="connsiteY6" fmla="*/ 288099 h 288099"/>
              <a:gd name="connsiteX7" fmla="*/ 0 w 9144000"/>
              <a:gd name="connsiteY7" fmla="*/ 0 h 288099"/>
              <a:gd name="connsiteX0" fmla="*/ 0 w 9144000"/>
              <a:gd name="connsiteY0" fmla="*/ 0 h 727075"/>
              <a:gd name="connsiteX1" fmla="*/ 9144000 w 9144000"/>
              <a:gd name="connsiteY1" fmla="*/ 0 h 727075"/>
              <a:gd name="connsiteX2" fmla="*/ 9144000 w 9144000"/>
              <a:gd name="connsiteY2" fmla="*/ 288099 h 727075"/>
              <a:gd name="connsiteX3" fmla="*/ 1143000 w 9144000"/>
              <a:gd name="connsiteY3" fmla="*/ 285750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081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208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0 w 9144000"/>
              <a:gd name="connsiteY0" fmla="*/ 0 h 727075"/>
              <a:gd name="connsiteX1" fmla="*/ 9144000 w 9144000"/>
              <a:gd name="connsiteY1" fmla="*/ 0 h 727075"/>
              <a:gd name="connsiteX2" fmla="*/ 9144000 w 9144000"/>
              <a:gd name="connsiteY2" fmla="*/ 288099 h 727075"/>
              <a:gd name="connsiteX3" fmla="*/ 1920875 w 9144000"/>
              <a:gd name="connsiteY3" fmla="*/ 288925 h 727075"/>
              <a:gd name="connsiteX4" fmla="*/ 1190625 w 9144000"/>
              <a:gd name="connsiteY4" fmla="*/ 727075 h 727075"/>
              <a:gd name="connsiteX5" fmla="*/ 330200 w 9144000"/>
              <a:gd name="connsiteY5" fmla="*/ 285750 h 727075"/>
              <a:gd name="connsiteX6" fmla="*/ 0 w 9144000"/>
              <a:gd name="connsiteY6" fmla="*/ 288099 h 727075"/>
              <a:gd name="connsiteX7" fmla="*/ 0 w 9144000"/>
              <a:gd name="connsiteY7" fmla="*/ 0 h 727075"/>
              <a:gd name="connsiteX0" fmla="*/ 3175 w 9144000"/>
              <a:gd name="connsiteY0" fmla="*/ 0 h 733425"/>
              <a:gd name="connsiteX1" fmla="*/ 9144000 w 9144000"/>
              <a:gd name="connsiteY1" fmla="*/ 6350 h 733425"/>
              <a:gd name="connsiteX2" fmla="*/ 9144000 w 9144000"/>
              <a:gd name="connsiteY2" fmla="*/ 294449 h 733425"/>
              <a:gd name="connsiteX3" fmla="*/ 1920875 w 9144000"/>
              <a:gd name="connsiteY3" fmla="*/ 295275 h 733425"/>
              <a:gd name="connsiteX4" fmla="*/ 1190625 w 9144000"/>
              <a:gd name="connsiteY4" fmla="*/ 733425 h 733425"/>
              <a:gd name="connsiteX5" fmla="*/ 330200 w 9144000"/>
              <a:gd name="connsiteY5" fmla="*/ 292100 h 733425"/>
              <a:gd name="connsiteX6" fmla="*/ 0 w 9144000"/>
              <a:gd name="connsiteY6" fmla="*/ 294449 h 733425"/>
              <a:gd name="connsiteX7" fmla="*/ 3175 w 9144000"/>
              <a:gd name="connsiteY7" fmla="*/ 0 h 733425"/>
              <a:gd name="connsiteX0" fmla="*/ 3175 w 9144000"/>
              <a:gd name="connsiteY0" fmla="*/ 0 h 733425"/>
              <a:gd name="connsiteX1" fmla="*/ 9137650 w 9144000"/>
              <a:gd name="connsiteY1" fmla="*/ 0 h 733425"/>
              <a:gd name="connsiteX2" fmla="*/ 9144000 w 9144000"/>
              <a:gd name="connsiteY2" fmla="*/ 294449 h 733425"/>
              <a:gd name="connsiteX3" fmla="*/ 1920875 w 9144000"/>
              <a:gd name="connsiteY3" fmla="*/ 295275 h 733425"/>
              <a:gd name="connsiteX4" fmla="*/ 1190625 w 9144000"/>
              <a:gd name="connsiteY4" fmla="*/ 733425 h 733425"/>
              <a:gd name="connsiteX5" fmla="*/ 330200 w 9144000"/>
              <a:gd name="connsiteY5" fmla="*/ 292100 h 733425"/>
              <a:gd name="connsiteX6" fmla="*/ 0 w 9144000"/>
              <a:gd name="connsiteY6" fmla="*/ 294449 h 733425"/>
              <a:gd name="connsiteX7" fmla="*/ 3175 w 9144000"/>
              <a:gd name="connsiteY7" fmla="*/ 0 h 733425"/>
              <a:gd name="connsiteX0" fmla="*/ 3175 w 9137650"/>
              <a:gd name="connsiteY0" fmla="*/ 0 h 733425"/>
              <a:gd name="connsiteX1" fmla="*/ 9137650 w 9137650"/>
              <a:gd name="connsiteY1" fmla="*/ 0 h 733425"/>
              <a:gd name="connsiteX2" fmla="*/ 9132093 w 9137650"/>
              <a:gd name="connsiteY2" fmla="*/ 289686 h 733425"/>
              <a:gd name="connsiteX3" fmla="*/ 1920875 w 9137650"/>
              <a:gd name="connsiteY3" fmla="*/ 295275 h 733425"/>
              <a:gd name="connsiteX4" fmla="*/ 1190625 w 9137650"/>
              <a:gd name="connsiteY4" fmla="*/ 733425 h 733425"/>
              <a:gd name="connsiteX5" fmla="*/ 330200 w 9137650"/>
              <a:gd name="connsiteY5" fmla="*/ 292100 h 733425"/>
              <a:gd name="connsiteX6" fmla="*/ 0 w 9137650"/>
              <a:gd name="connsiteY6" fmla="*/ 294449 h 733425"/>
              <a:gd name="connsiteX7" fmla="*/ 3175 w 9137650"/>
              <a:gd name="connsiteY7" fmla="*/ 0 h 733425"/>
              <a:gd name="connsiteX0" fmla="*/ 124 w 9141743"/>
              <a:gd name="connsiteY0" fmla="*/ 0 h 738187"/>
              <a:gd name="connsiteX1" fmla="*/ 9141743 w 9141743"/>
              <a:gd name="connsiteY1" fmla="*/ 4762 h 738187"/>
              <a:gd name="connsiteX2" fmla="*/ 9136186 w 9141743"/>
              <a:gd name="connsiteY2" fmla="*/ 294448 h 738187"/>
              <a:gd name="connsiteX3" fmla="*/ 1924968 w 9141743"/>
              <a:gd name="connsiteY3" fmla="*/ 300037 h 738187"/>
              <a:gd name="connsiteX4" fmla="*/ 1194718 w 9141743"/>
              <a:gd name="connsiteY4" fmla="*/ 738187 h 738187"/>
              <a:gd name="connsiteX5" fmla="*/ 334293 w 9141743"/>
              <a:gd name="connsiteY5" fmla="*/ 296862 h 738187"/>
              <a:gd name="connsiteX6" fmla="*/ 4093 w 9141743"/>
              <a:gd name="connsiteY6" fmla="*/ 299211 h 738187"/>
              <a:gd name="connsiteX7" fmla="*/ 124 w 9141743"/>
              <a:gd name="connsiteY7" fmla="*/ 0 h 738187"/>
              <a:gd name="connsiteX0" fmla="*/ 7938 w 9149557"/>
              <a:gd name="connsiteY0" fmla="*/ 0 h 738187"/>
              <a:gd name="connsiteX1" fmla="*/ 9149557 w 9149557"/>
              <a:gd name="connsiteY1" fmla="*/ 4762 h 738187"/>
              <a:gd name="connsiteX2" fmla="*/ 9144000 w 9149557"/>
              <a:gd name="connsiteY2" fmla="*/ 294448 h 738187"/>
              <a:gd name="connsiteX3" fmla="*/ 1932782 w 9149557"/>
              <a:gd name="connsiteY3" fmla="*/ 300037 h 738187"/>
              <a:gd name="connsiteX4" fmla="*/ 1202532 w 9149557"/>
              <a:gd name="connsiteY4" fmla="*/ 738187 h 738187"/>
              <a:gd name="connsiteX5" fmla="*/ 342107 w 9149557"/>
              <a:gd name="connsiteY5" fmla="*/ 296862 h 738187"/>
              <a:gd name="connsiteX6" fmla="*/ 0 w 9149557"/>
              <a:gd name="connsiteY6" fmla="*/ 299211 h 738187"/>
              <a:gd name="connsiteX7" fmla="*/ 7938 w 9149557"/>
              <a:gd name="connsiteY7" fmla="*/ 0 h 738187"/>
              <a:gd name="connsiteX0" fmla="*/ 3175 w 9149557"/>
              <a:gd name="connsiteY0" fmla="*/ 0 h 738187"/>
              <a:gd name="connsiteX1" fmla="*/ 9149557 w 9149557"/>
              <a:gd name="connsiteY1" fmla="*/ 4762 h 738187"/>
              <a:gd name="connsiteX2" fmla="*/ 9144000 w 9149557"/>
              <a:gd name="connsiteY2" fmla="*/ 294448 h 738187"/>
              <a:gd name="connsiteX3" fmla="*/ 1932782 w 9149557"/>
              <a:gd name="connsiteY3" fmla="*/ 300037 h 738187"/>
              <a:gd name="connsiteX4" fmla="*/ 1202532 w 9149557"/>
              <a:gd name="connsiteY4" fmla="*/ 738187 h 738187"/>
              <a:gd name="connsiteX5" fmla="*/ 342107 w 9149557"/>
              <a:gd name="connsiteY5" fmla="*/ 296862 h 738187"/>
              <a:gd name="connsiteX6" fmla="*/ 0 w 9149557"/>
              <a:gd name="connsiteY6" fmla="*/ 299211 h 738187"/>
              <a:gd name="connsiteX7" fmla="*/ 3175 w 9149557"/>
              <a:gd name="connsiteY7" fmla="*/ 0 h 738187"/>
              <a:gd name="connsiteX0" fmla="*/ 193 w 9146575"/>
              <a:gd name="connsiteY0" fmla="*/ 0 h 738187"/>
              <a:gd name="connsiteX1" fmla="*/ 9146575 w 9146575"/>
              <a:gd name="connsiteY1" fmla="*/ 4762 h 738187"/>
              <a:gd name="connsiteX2" fmla="*/ 9141018 w 9146575"/>
              <a:gd name="connsiteY2" fmla="*/ 294448 h 738187"/>
              <a:gd name="connsiteX3" fmla="*/ 1929800 w 9146575"/>
              <a:gd name="connsiteY3" fmla="*/ 300037 h 738187"/>
              <a:gd name="connsiteX4" fmla="*/ 1199550 w 9146575"/>
              <a:gd name="connsiteY4" fmla="*/ 738187 h 738187"/>
              <a:gd name="connsiteX5" fmla="*/ 339125 w 9146575"/>
              <a:gd name="connsiteY5" fmla="*/ 296862 h 738187"/>
              <a:gd name="connsiteX6" fmla="*/ 1780 w 9146575"/>
              <a:gd name="connsiteY6" fmla="*/ 299211 h 738187"/>
              <a:gd name="connsiteX7" fmla="*/ 193 w 9146575"/>
              <a:gd name="connsiteY7" fmla="*/ 0 h 738187"/>
              <a:gd name="connsiteX0" fmla="*/ 193 w 9148161"/>
              <a:gd name="connsiteY0" fmla="*/ 0 h 738187"/>
              <a:gd name="connsiteX1" fmla="*/ 9146575 w 9148161"/>
              <a:gd name="connsiteY1" fmla="*/ 4762 h 738187"/>
              <a:gd name="connsiteX2" fmla="*/ 9148161 w 9148161"/>
              <a:gd name="connsiteY2" fmla="*/ 294448 h 738187"/>
              <a:gd name="connsiteX3" fmla="*/ 1929800 w 9148161"/>
              <a:gd name="connsiteY3" fmla="*/ 300037 h 738187"/>
              <a:gd name="connsiteX4" fmla="*/ 1199550 w 9148161"/>
              <a:gd name="connsiteY4" fmla="*/ 738187 h 738187"/>
              <a:gd name="connsiteX5" fmla="*/ 339125 w 9148161"/>
              <a:gd name="connsiteY5" fmla="*/ 296862 h 738187"/>
              <a:gd name="connsiteX6" fmla="*/ 1780 w 9148161"/>
              <a:gd name="connsiteY6" fmla="*/ 299211 h 738187"/>
              <a:gd name="connsiteX7" fmla="*/ 193 w 9148161"/>
              <a:gd name="connsiteY7" fmla="*/ 0 h 738187"/>
              <a:gd name="connsiteX0" fmla="*/ 193 w 9146576"/>
              <a:gd name="connsiteY0" fmla="*/ 0 h 738187"/>
              <a:gd name="connsiteX1" fmla="*/ 9146575 w 9146576"/>
              <a:gd name="connsiteY1" fmla="*/ 4762 h 738187"/>
              <a:gd name="connsiteX2" fmla="*/ 3454961 w 9146576"/>
              <a:gd name="connsiteY2" fmla="*/ 294448 h 738187"/>
              <a:gd name="connsiteX3" fmla="*/ 1929800 w 9146576"/>
              <a:gd name="connsiteY3" fmla="*/ 300037 h 738187"/>
              <a:gd name="connsiteX4" fmla="*/ 1199550 w 9146576"/>
              <a:gd name="connsiteY4" fmla="*/ 738187 h 738187"/>
              <a:gd name="connsiteX5" fmla="*/ 339125 w 9146576"/>
              <a:gd name="connsiteY5" fmla="*/ 296862 h 738187"/>
              <a:gd name="connsiteX6" fmla="*/ 1780 w 9146576"/>
              <a:gd name="connsiteY6" fmla="*/ 299211 h 738187"/>
              <a:gd name="connsiteX7" fmla="*/ 193 w 9146576"/>
              <a:gd name="connsiteY7" fmla="*/ 0 h 738187"/>
              <a:gd name="connsiteX0" fmla="*/ 193 w 3454961"/>
              <a:gd name="connsiteY0" fmla="*/ 11503 h 749690"/>
              <a:gd name="connsiteX1" fmla="*/ 2932852 w 3454961"/>
              <a:gd name="connsiteY1" fmla="*/ 0 h 749690"/>
              <a:gd name="connsiteX2" fmla="*/ 3454961 w 3454961"/>
              <a:gd name="connsiteY2" fmla="*/ 305951 h 749690"/>
              <a:gd name="connsiteX3" fmla="*/ 1929800 w 3454961"/>
              <a:gd name="connsiteY3" fmla="*/ 311540 h 749690"/>
              <a:gd name="connsiteX4" fmla="*/ 1199550 w 3454961"/>
              <a:gd name="connsiteY4" fmla="*/ 749690 h 749690"/>
              <a:gd name="connsiteX5" fmla="*/ 339125 w 3454961"/>
              <a:gd name="connsiteY5" fmla="*/ 308365 h 749690"/>
              <a:gd name="connsiteX6" fmla="*/ 1780 w 3454961"/>
              <a:gd name="connsiteY6" fmla="*/ 310714 h 749690"/>
              <a:gd name="connsiteX7" fmla="*/ 193 w 3454961"/>
              <a:gd name="connsiteY7" fmla="*/ 11503 h 749690"/>
              <a:gd name="connsiteX0" fmla="*/ 193 w 2978494"/>
              <a:gd name="connsiteY0" fmla="*/ 11503 h 749690"/>
              <a:gd name="connsiteX1" fmla="*/ 2932852 w 2978494"/>
              <a:gd name="connsiteY1" fmla="*/ 0 h 749690"/>
              <a:gd name="connsiteX2" fmla="*/ 2978494 w 2978494"/>
              <a:gd name="connsiteY2" fmla="*/ 312219 h 749690"/>
              <a:gd name="connsiteX3" fmla="*/ 1929800 w 2978494"/>
              <a:gd name="connsiteY3" fmla="*/ 311540 h 749690"/>
              <a:gd name="connsiteX4" fmla="*/ 1199550 w 2978494"/>
              <a:gd name="connsiteY4" fmla="*/ 749690 h 749690"/>
              <a:gd name="connsiteX5" fmla="*/ 339125 w 2978494"/>
              <a:gd name="connsiteY5" fmla="*/ 308365 h 749690"/>
              <a:gd name="connsiteX6" fmla="*/ 1780 w 2978494"/>
              <a:gd name="connsiteY6" fmla="*/ 310714 h 749690"/>
              <a:gd name="connsiteX7" fmla="*/ 193 w 2978494"/>
              <a:gd name="connsiteY7" fmla="*/ 11503 h 749690"/>
              <a:gd name="connsiteX0" fmla="*/ 193 w 2978494"/>
              <a:gd name="connsiteY0" fmla="*/ 11503 h 749690"/>
              <a:gd name="connsiteX1" fmla="*/ 2932852 w 2978494"/>
              <a:gd name="connsiteY1" fmla="*/ 0 h 749690"/>
              <a:gd name="connsiteX2" fmla="*/ 2978494 w 2978494"/>
              <a:gd name="connsiteY2" fmla="*/ 312219 h 749690"/>
              <a:gd name="connsiteX3" fmla="*/ 1929800 w 2978494"/>
              <a:gd name="connsiteY3" fmla="*/ 311540 h 749690"/>
              <a:gd name="connsiteX4" fmla="*/ 1199550 w 2978494"/>
              <a:gd name="connsiteY4" fmla="*/ 749690 h 749690"/>
              <a:gd name="connsiteX5" fmla="*/ 339125 w 2978494"/>
              <a:gd name="connsiteY5" fmla="*/ 308365 h 749690"/>
              <a:gd name="connsiteX6" fmla="*/ 1780 w 2978494"/>
              <a:gd name="connsiteY6" fmla="*/ 310714 h 749690"/>
              <a:gd name="connsiteX7" fmla="*/ 193 w 2978494"/>
              <a:gd name="connsiteY7" fmla="*/ 11503 h 749690"/>
              <a:gd name="connsiteX0" fmla="*/ 193 w 2978494"/>
              <a:gd name="connsiteY0" fmla="*/ 0 h 738187"/>
              <a:gd name="connsiteX1" fmla="*/ 2970467 w 2978494"/>
              <a:gd name="connsiteY1" fmla="*/ 1037 h 738187"/>
              <a:gd name="connsiteX2" fmla="*/ 2978494 w 2978494"/>
              <a:gd name="connsiteY2" fmla="*/ 300716 h 738187"/>
              <a:gd name="connsiteX3" fmla="*/ 1929800 w 2978494"/>
              <a:gd name="connsiteY3" fmla="*/ 300037 h 738187"/>
              <a:gd name="connsiteX4" fmla="*/ 1199550 w 2978494"/>
              <a:gd name="connsiteY4" fmla="*/ 738187 h 738187"/>
              <a:gd name="connsiteX5" fmla="*/ 339125 w 2978494"/>
              <a:gd name="connsiteY5" fmla="*/ 296862 h 738187"/>
              <a:gd name="connsiteX6" fmla="*/ 1780 w 2978494"/>
              <a:gd name="connsiteY6" fmla="*/ 299211 h 738187"/>
              <a:gd name="connsiteX7" fmla="*/ 193 w 2978494"/>
              <a:gd name="connsiteY7" fmla="*/ 0 h 738187"/>
              <a:gd name="connsiteX0" fmla="*/ 193 w 2972225"/>
              <a:gd name="connsiteY0" fmla="*/ 0 h 738187"/>
              <a:gd name="connsiteX1" fmla="*/ 2970467 w 2972225"/>
              <a:gd name="connsiteY1" fmla="*/ 1037 h 738187"/>
              <a:gd name="connsiteX2" fmla="*/ 2972225 w 2972225"/>
              <a:gd name="connsiteY2" fmla="*/ 288179 h 738187"/>
              <a:gd name="connsiteX3" fmla="*/ 1929800 w 2972225"/>
              <a:gd name="connsiteY3" fmla="*/ 300037 h 738187"/>
              <a:gd name="connsiteX4" fmla="*/ 1199550 w 2972225"/>
              <a:gd name="connsiteY4" fmla="*/ 738187 h 738187"/>
              <a:gd name="connsiteX5" fmla="*/ 339125 w 2972225"/>
              <a:gd name="connsiteY5" fmla="*/ 296862 h 738187"/>
              <a:gd name="connsiteX6" fmla="*/ 1780 w 2972225"/>
              <a:gd name="connsiteY6" fmla="*/ 299211 h 738187"/>
              <a:gd name="connsiteX7" fmla="*/ 193 w 2972225"/>
              <a:gd name="connsiteY7" fmla="*/ 0 h 738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2225" h="738187">
                <a:moveTo>
                  <a:pt x="193" y="0"/>
                </a:moveTo>
                <a:lnTo>
                  <a:pt x="2970467" y="1037"/>
                </a:lnTo>
                <a:cubicBezTo>
                  <a:pt x="2970996" y="97599"/>
                  <a:pt x="2971696" y="191617"/>
                  <a:pt x="2972225" y="288179"/>
                </a:cubicBezTo>
                <a:lnTo>
                  <a:pt x="1929800" y="300037"/>
                </a:lnTo>
                <a:cubicBezTo>
                  <a:pt x="1538217" y="312737"/>
                  <a:pt x="1279983" y="490537"/>
                  <a:pt x="1199550" y="738187"/>
                </a:cubicBezTo>
                <a:cubicBezTo>
                  <a:pt x="1020692" y="356129"/>
                  <a:pt x="641808" y="294745"/>
                  <a:pt x="339125" y="296862"/>
                </a:cubicBezTo>
                <a:lnTo>
                  <a:pt x="1780" y="299211"/>
                </a:lnTo>
                <a:cubicBezTo>
                  <a:pt x="2838" y="201061"/>
                  <a:pt x="-865" y="98150"/>
                  <a:pt x="19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2"/>
          </a:p>
        </p:txBody>
      </p:sp>
      <p:sp>
        <p:nvSpPr>
          <p:cNvPr id="9" name="Title 1">
            <a:extLst>
              <a:ext uri="{FF2B5EF4-FFF2-40B4-BE49-F238E27FC236}">
                <a16:creationId xmlns:a16="http://schemas.microsoft.com/office/drawing/2014/main" id="{780C6DEC-2A0A-1FA1-0719-F0ED6FEEFD92}"/>
              </a:ext>
            </a:extLst>
          </p:cNvPr>
          <p:cNvSpPr>
            <a:spLocks noGrp="1"/>
          </p:cNvSpPr>
          <p:nvPr>
            <p:ph type="title"/>
          </p:nvPr>
        </p:nvSpPr>
        <p:spPr>
          <a:xfrm>
            <a:off x="205740" y="365760"/>
            <a:ext cx="5486400" cy="548640"/>
          </a:xfrm>
        </p:spPr>
        <p:txBody>
          <a:bodyPr lIns="0" rIns="0">
            <a:noAutofit/>
          </a:bodyPr>
          <a:lstStyle>
            <a:lvl1pPr>
              <a:defRPr sz="1275" b="1">
                <a:latin typeface="Georgia" panose="02040502050405020303" pitchFamily="18" charset="0"/>
                <a:ea typeface="Cambria" panose="02040503050406030204" pitchFamily="18" charset="0"/>
                <a:cs typeface="Browallia New" panose="020B0502040204020203" pitchFamily="34" charset="-34"/>
              </a:defRPr>
            </a:lvl1pPr>
          </a:lstStyle>
          <a:p>
            <a:r>
              <a:rPr lang="en-US" dirty="0"/>
              <a:t>Click to edit Master title style</a:t>
            </a:r>
          </a:p>
        </p:txBody>
      </p:sp>
      <p:sp>
        <p:nvSpPr>
          <p:cNvPr id="10" name="Rectangle 9">
            <a:extLst>
              <a:ext uri="{FF2B5EF4-FFF2-40B4-BE49-F238E27FC236}">
                <a16:creationId xmlns:a16="http://schemas.microsoft.com/office/drawing/2014/main" id="{137C9EFB-299E-2941-E6BC-79F406CD9FF1}"/>
              </a:ext>
            </a:extLst>
          </p:cNvPr>
          <p:cNvSpPr/>
          <p:nvPr userDrawn="1"/>
        </p:nvSpPr>
        <p:spPr>
          <a:xfrm>
            <a:off x="0" y="975360"/>
            <a:ext cx="6858000" cy="60960"/>
          </a:xfrm>
          <a:prstGeom prst="rect">
            <a:avLst/>
          </a:prstGeom>
          <a:gradFill flip="none" rotWithShape="1">
            <a:gsLst>
              <a:gs pos="0">
                <a:srgbClr val="9E1C32"/>
              </a:gs>
              <a:gs pos="100000">
                <a:srgbClr val="E6B01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82"/>
          </a:p>
        </p:txBody>
      </p:sp>
      <p:pic>
        <p:nvPicPr>
          <p:cNvPr id="5" name="Picture 4" descr="A blue and yellow shield with a lion and a chain&#10;&#10;Description automatically generated">
            <a:extLst>
              <a:ext uri="{FF2B5EF4-FFF2-40B4-BE49-F238E27FC236}">
                <a16:creationId xmlns:a16="http://schemas.microsoft.com/office/drawing/2014/main" id="{8BF002AE-D9E7-ED1B-2C82-E0191B5896C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34434" y="7075"/>
            <a:ext cx="1019397" cy="940753"/>
          </a:xfrm>
          <a:prstGeom prst="rect">
            <a:avLst/>
          </a:prstGeom>
        </p:spPr>
      </p:pic>
      <p:pic>
        <p:nvPicPr>
          <p:cNvPr id="12" name="Picture 11" descr="A black background with blue text&#10;&#10;Description automatically generated">
            <a:extLst>
              <a:ext uri="{FF2B5EF4-FFF2-40B4-BE49-F238E27FC236}">
                <a16:creationId xmlns:a16="http://schemas.microsoft.com/office/drawing/2014/main" id="{62441370-02BE-4761-622F-E4599EEA750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444958" y="8414521"/>
            <a:ext cx="2403686" cy="711247"/>
          </a:xfrm>
          <a:prstGeom prst="rect">
            <a:avLst/>
          </a:prstGeom>
        </p:spPr>
      </p:pic>
    </p:spTree>
    <p:extLst>
      <p:ext uri="{BB962C8B-B14F-4D97-AF65-F5344CB8AC3E}">
        <p14:creationId xmlns:p14="http://schemas.microsoft.com/office/powerpoint/2010/main" val="246380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CFBDE-35B3-E822-9DC8-AEEBF16EF0AE}"/>
              </a:ext>
            </a:extLst>
          </p:cNvPr>
          <p:cNvSpPr>
            <a:spLocks noGrp="1"/>
          </p:cNvSpPr>
          <p:nvPr>
            <p:ph type="title"/>
          </p:nvPr>
        </p:nvSpPr>
        <p:spPr>
          <a:xfrm>
            <a:off x="467916" y="2279652"/>
            <a:ext cx="5915025" cy="3803649"/>
          </a:xfrm>
        </p:spPr>
        <p:txBody>
          <a:bodyPr anchor="b"/>
          <a:lstStyle>
            <a:lvl1pPr>
              <a:defRPr sz="3375"/>
            </a:lvl1pPr>
          </a:lstStyle>
          <a:p>
            <a:r>
              <a:rPr lang="en-US"/>
              <a:t>Click to edit Master title style</a:t>
            </a:r>
          </a:p>
        </p:txBody>
      </p:sp>
      <p:sp>
        <p:nvSpPr>
          <p:cNvPr id="3" name="Text Placeholder 2">
            <a:extLst>
              <a:ext uri="{FF2B5EF4-FFF2-40B4-BE49-F238E27FC236}">
                <a16:creationId xmlns:a16="http://schemas.microsoft.com/office/drawing/2014/main" id="{3E613BDA-D34F-9662-DA90-E1A7ECABDD25}"/>
              </a:ext>
            </a:extLst>
          </p:cNvPr>
          <p:cNvSpPr>
            <a:spLocks noGrp="1"/>
          </p:cNvSpPr>
          <p:nvPr>
            <p:ph type="body" idx="1"/>
          </p:nvPr>
        </p:nvSpPr>
        <p:spPr>
          <a:xfrm>
            <a:off x="467916" y="6119285"/>
            <a:ext cx="5915025" cy="2000249"/>
          </a:xfrm>
        </p:spPr>
        <p:txBody>
          <a:bodyPr/>
          <a:lstStyle>
            <a:lvl1pPr marL="0" indent="0">
              <a:buNone/>
              <a:defRPr sz="1350">
                <a:solidFill>
                  <a:schemeClr val="tx1">
                    <a:tint val="75000"/>
                  </a:schemeClr>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81A8D9-C25C-EAAF-12F9-33C2A73D1794}"/>
              </a:ext>
            </a:extLst>
          </p:cNvPr>
          <p:cNvSpPr>
            <a:spLocks noGrp="1"/>
          </p:cNvSpPr>
          <p:nvPr>
            <p:ph type="dt" sz="half" idx="10"/>
          </p:nvPr>
        </p:nvSpPr>
        <p:spPr/>
        <p:txBody>
          <a:bodyPr/>
          <a:lstStyle/>
          <a:p>
            <a:fld id="{C3868F3C-BE37-4AAF-81FE-F935D140771F}" type="datetimeFigureOut">
              <a:rPr lang="en-US" smtClean="0"/>
              <a:t>8/16/2023</a:t>
            </a:fld>
            <a:endParaRPr lang="en-US"/>
          </a:p>
        </p:txBody>
      </p:sp>
      <p:sp>
        <p:nvSpPr>
          <p:cNvPr id="5" name="Footer Placeholder 4">
            <a:extLst>
              <a:ext uri="{FF2B5EF4-FFF2-40B4-BE49-F238E27FC236}">
                <a16:creationId xmlns:a16="http://schemas.microsoft.com/office/drawing/2014/main" id="{8722EFFD-DE6A-96D5-0483-1FB58E01B4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39542D-CFD4-7B74-F070-EA70DC56566D}"/>
              </a:ext>
            </a:extLst>
          </p:cNvPr>
          <p:cNvSpPr>
            <a:spLocks noGrp="1"/>
          </p:cNvSpPr>
          <p:nvPr>
            <p:ph type="sldNum" sz="quarter" idx="12"/>
          </p:nvPr>
        </p:nvSpPr>
        <p:spPr/>
        <p:txBody>
          <a:bodyPr/>
          <a:lstStyle/>
          <a:p>
            <a:fld id="{96ED79BB-3266-4375-95BC-91BCCA9B89F2}" type="slidenum">
              <a:rPr lang="en-US" smtClean="0"/>
              <a:t>‹#›</a:t>
            </a:fld>
            <a:endParaRPr lang="en-US"/>
          </a:p>
        </p:txBody>
      </p:sp>
    </p:spTree>
    <p:extLst>
      <p:ext uri="{BB962C8B-B14F-4D97-AF65-F5344CB8AC3E}">
        <p14:creationId xmlns:p14="http://schemas.microsoft.com/office/powerpoint/2010/main" val="4273692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C1921-0CA2-79A4-C03E-34822AD6B6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41409F-BCC1-2FE9-5B86-0AD32C6D2E4A}"/>
              </a:ext>
            </a:extLst>
          </p:cNvPr>
          <p:cNvSpPr>
            <a:spLocks noGrp="1"/>
          </p:cNvSpPr>
          <p:nvPr>
            <p:ph sz="half" idx="1"/>
          </p:nvPr>
        </p:nvSpPr>
        <p:spPr>
          <a:xfrm>
            <a:off x="471488"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B3EA3F-80F9-49F8-E60A-6319EB3721BD}"/>
              </a:ext>
            </a:extLst>
          </p:cNvPr>
          <p:cNvSpPr>
            <a:spLocks noGrp="1"/>
          </p:cNvSpPr>
          <p:nvPr>
            <p:ph sz="half" idx="2"/>
          </p:nvPr>
        </p:nvSpPr>
        <p:spPr>
          <a:xfrm>
            <a:off x="3471863" y="2434167"/>
            <a:ext cx="2914650" cy="5801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850BAE-738B-7E89-5E18-618C0897641D}"/>
              </a:ext>
            </a:extLst>
          </p:cNvPr>
          <p:cNvSpPr>
            <a:spLocks noGrp="1"/>
          </p:cNvSpPr>
          <p:nvPr>
            <p:ph type="dt" sz="half" idx="10"/>
          </p:nvPr>
        </p:nvSpPr>
        <p:spPr/>
        <p:txBody>
          <a:bodyPr/>
          <a:lstStyle/>
          <a:p>
            <a:fld id="{C3868F3C-BE37-4AAF-81FE-F935D140771F}" type="datetimeFigureOut">
              <a:rPr lang="en-US" smtClean="0"/>
              <a:t>8/16/2023</a:t>
            </a:fld>
            <a:endParaRPr lang="en-US"/>
          </a:p>
        </p:txBody>
      </p:sp>
      <p:sp>
        <p:nvSpPr>
          <p:cNvPr id="6" name="Footer Placeholder 5">
            <a:extLst>
              <a:ext uri="{FF2B5EF4-FFF2-40B4-BE49-F238E27FC236}">
                <a16:creationId xmlns:a16="http://schemas.microsoft.com/office/drawing/2014/main" id="{7B8054C5-4E84-CA45-3549-7263073BC5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D79AC5-65B7-E142-06AA-9801056B1620}"/>
              </a:ext>
            </a:extLst>
          </p:cNvPr>
          <p:cNvSpPr>
            <a:spLocks noGrp="1"/>
          </p:cNvSpPr>
          <p:nvPr>
            <p:ph type="sldNum" sz="quarter" idx="12"/>
          </p:nvPr>
        </p:nvSpPr>
        <p:spPr/>
        <p:txBody>
          <a:bodyPr/>
          <a:lstStyle/>
          <a:p>
            <a:fld id="{96ED79BB-3266-4375-95BC-91BCCA9B89F2}" type="slidenum">
              <a:rPr lang="en-US" smtClean="0"/>
              <a:t>‹#›</a:t>
            </a:fld>
            <a:endParaRPr lang="en-US"/>
          </a:p>
        </p:txBody>
      </p:sp>
    </p:spTree>
    <p:extLst>
      <p:ext uri="{BB962C8B-B14F-4D97-AF65-F5344CB8AC3E}">
        <p14:creationId xmlns:p14="http://schemas.microsoft.com/office/powerpoint/2010/main" val="686886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E6A3-A21D-52BB-761D-C45765F3D19D}"/>
              </a:ext>
            </a:extLst>
          </p:cNvPr>
          <p:cNvSpPr>
            <a:spLocks noGrp="1"/>
          </p:cNvSpPr>
          <p:nvPr>
            <p:ph type="title"/>
          </p:nvPr>
        </p:nvSpPr>
        <p:spPr>
          <a:xfrm>
            <a:off x="472381" y="486834"/>
            <a:ext cx="5915025" cy="1767417"/>
          </a:xfrm>
        </p:spPr>
        <p:txBody>
          <a:bodyPr/>
          <a:lstStyle/>
          <a:p>
            <a:r>
              <a:rPr lang="en-US"/>
              <a:t>Click to edit Master title style</a:t>
            </a:r>
          </a:p>
        </p:txBody>
      </p:sp>
      <p:sp>
        <p:nvSpPr>
          <p:cNvPr id="3" name="Text Placeholder 2">
            <a:extLst>
              <a:ext uri="{FF2B5EF4-FFF2-40B4-BE49-F238E27FC236}">
                <a16:creationId xmlns:a16="http://schemas.microsoft.com/office/drawing/2014/main" id="{BFA23D48-6F53-8BDC-D59A-06E9E480D3CB}"/>
              </a:ext>
            </a:extLst>
          </p:cNvPr>
          <p:cNvSpPr>
            <a:spLocks noGrp="1"/>
          </p:cNvSpPr>
          <p:nvPr>
            <p:ph type="body" idx="1"/>
          </p:nvPr>
        </p:nvSpPr>
        <p:spPr>
          <a:xfrm>
            <a:off x="472381" y="2241551"/>
            <a:ext cx="2901255" cy="1098549"/>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4" name="Content Placeholder 3">
            <a:extLst>
              <a:ext uri="{FF2B5EF4-FFF2-40B4-BE49-F238E27FC236}">
                <a16:creationId xmlns:a16="http://schemas.microsoft.com/office/drawing/2014/main" id="{CF236D4E-36E5-0793-437F-015289022CC5}"/>
              </a:ext>
            </a:extLst>
          </p:cNvPr>
          <p:cNvSpPr>
            <a:spLocks noGrp="1"/>
          </p:cNvSpPr>
          <p:nvPr>
            <p:ph sz="half" idx="2"/>
          </p:nvPr>
        </p:nvSpPr>
        <p:spPr>
          <a:xfrm>
            <a:off x="472381" y="3340100"/>
            <a:ext cx="2901255"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FCE33C-33D5-BE97-33FE-0F7E6FB8E355}"/>
              </a:ext>
            </a:extLst>
          </p:cNvPr>
          <p:cNvSpPr>
            <a:spLocks noGrp="1"/>
          </p:cNvSpPr>
          <p:nvPr>
            <p:ph type="body" sz="quarter" idx="3"/>
          </p:nvPr>
        </p:nvSpPr>
        <p:spPr>
          <a:xfrm>
            <a:off x="3471863" y="2241551"/>
            <a:ext cx="2915543" cy="1098549"/>
          </a:xfrm>
        </p:spPr>
        <p:txBody>
          <a:bodyPr anchor="b"/>
          <a:lstStyle>
            <a:lvl1pPr marL="0" indent="0">
              <a:buNone/>
              <a:defRPr sz="1350" b="1"/>
            </a:lvl1pPr>
            <a:lvl2pPr marL="257175" indent="0">
              <a:buNone/>
              <a:defRPr sz="1125" b="1"/>
            </a:lvl2pPr>
            <a:lvl3pPr marL="514350" indent="0">
              <a:buNone/>
              <a:defRPr sz="1013" b="1"/>
            </a:lvl3pPr>
            <a:lvl4pPr marL="771525" indent="0">
              <a:buNone/>
              <a:defRPr sz="900" b="1"/>
            </a:lvl4pPr>
            <a:lvl5pPr marL="1028700" indent="0">
              <a:buNone/>
              <a:defRPr sz="900" b="1"/>
            </a:lvl5pPr>
            <a:lvl6pPr marL="1285875" indent="0">
              <a:buNone/>
              <a:defRPr sz="900" b="1"/>
            </a:lvl6pPr>
            <a:lvl7pPr marL="1543050" indent="0">
              <a:buNone/>
              <a:defRPr sz="900" b="1"/>
            </a:lvl7pPr>
            <a:lvl8pPr marL="1800225" indent="0">
              <a:buNone/>
              <a:defRPr sz="900" b="1"/>
            </a:lvl8pPr>
            <a:lvl9pPr marL="2057400" indent="0">
              <a:buNone/>
              <a:defRPr sz="900" b="1"/>
            </a:lvl9pPr>
          </a:lstStyle>
          <a:p>
            <a:pPr lvl="0"/>
            <a:r>
              <a:rPr lang="en-US"/>
              <a:t>Click to edit Master text styles</a:t>
            </a:r>
          </a:p>
        </p:txBody>
      </p:sp>
      <p:sp>
        <p:nvSpPr>
          <p:cNvPr id="6" name="Content Placeholder 5">
            <a:extLst>
              <a:ext uri="{FF2B5EF4-FFF2-40B4-BE49-F238E27FC236}">
                <a16:creationId xmlns:a16="http://schemas.microsoft.com/office/drawing/2014/main" id="{F5147023-AE9C-6849-5D79-B19D09DF610F}"/>
              </a:ext>
            </a:extLst>
          </p:cNvPr>
          <p:cNvSpPr>
            <a:spLocks noGrp="1"/>
          </p:cNvSpPr>
          <p:nvPr>
            <p:ph sz="quarter" idx="4"/>
          </p:nvPr>
        </p:nvSpPr>
        <p:spPr>
          <a:xfrm>
            <a:off x="3471863" y="3340100"/>
            <a:ext cx="2915543" cy="4912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B0573B-0625-C1E0-9A55-3A064500B341}"/>
              </a:ext>
            </a:extLst>
          </p:cNvPr>
          <p:cNvSpPr>
            <a:spLocks noGrp="1"/>
          </p:cNvSpPr>
          <p:nvPr>
            <p:ph type="dt" sz="half" idx="10"/>
          </p:nvPr>
        </p:nvSpPr>
        <p:spPr/>
        <p:txBody>
          <a:bodyPr/>
          <a:lstStyle/>
          <a:p>
            <a:fld id="{C3868F3C-BE37-4AAF-81FE-F935D140771F}" type="datetimeFigureOut">
              <a:rPr lang="en-US" smtClean="0"/>
              <a:t>8/16/2023</a:t>
            </a:fld>
            <a:endParaRPr lang="en-US"/>
          </a:p>
        </p:txBody>
      </p:sp>
      <p:sp>
        <p:nvSpPr>
          <p:cNvPr id="8" name="Footer Placeholder 7">
            <a:extLst>
              <a:ext uri="{FF2B5EF4-FFF2-40B4-BE49-F238E27FC236}">
                <a16:creationId xmlns:a16="http://schemas.microsoft.com/office/drawing/2014/main" id="{B1DEFFEA-64DF-E3A4-29D6-51CA0AD8A3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F38DA3-FE0E-E374-E147-8D2DA76C2816}"/>
              </a:ext>
            </a:extLst>
          </p:cNvPr>
          <p:cNvSpPr>
            <a:spLocks noGrp="1"/>
          </p:cNvSpPr>
          <p:nvPr>
            <p:ph type="sldNum" sz="quarter" idx="12"/>
          </p:nvPr>
        </p:nvSpPr>
        <p:spPr/>
        <p:txBody>
          <a:bodyPr/>
          <a:lstStyle/>
          <a:p>
            <a:fld id="{96ED79BB-3266-4375-95BC-91BCCA9B89F2}" type="slidenum">
              <a:rPr lang="en-US" smtClean="0"/>
              <a:t>‹#›</a:t>
            </a:fld>
            <a:endParaRPr lang="en-US"/>
          </a:p>
        </p:txBody>
      </p:sp>
    </p:spTree>
    <p:extLst>
      <p:ext uri="{BB962C8B-B14F-4D97-AF65-F5344CB8AC3E}">
        <p14:creationId xmlns:p14="http://schemas.microsoft.com/office/powerpoint/2010/main" val="867245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B3CEB-37B3-6CB6-5C62-28E35A04FF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5371380-CB93-3B70-7DBD-50E37F87CB9A}"/>
              </a:ext>
            </a:extLst>
          </p:cNvPr>
          <p:cNvSpPr>
            <a:spLocks noGrp="1"/>
          </p:cNvSpPr>
          <p:nvPr>
            <p:ph type="dt" sz="half" idx="10"/>
          </p:nvPr>
        </p:nvSpPr>
        <p:spPr/>
        <p:txBody>
          <a:bodyPr/>
          <a:lstStyle/>
          <a:p>
            <a:fld id="{C3868F3C-BE37-4AAF-81FE-F935D140771F}" type="datetimeFigureOut">
              <a:rPr lang="en-US" smtClean="0"/>
              <a:t>8/16/2023</a:t>
            </a:fld>
            <a:endParaRPr lang="en-US"/>
          </a:p>
        </p:txBody>
      </p:sp>
      <p:sp>
        <p:nvSpPr>
          <p:cNvPr id="4" name="Footer Placeholder 3">
            <a:extLst>
              <a:ext uri="{FF2B5EF4-FFF2-40B4-BE49-F238E27FC236}">
                <a16:creationId xmlns:a16="http://schemas.microsoft.com/office/drawing/2014/main" id="{38622637-6F70-9AA9-D8E0-A24F311F76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F92D9C-ED11-92C0-77C4-29D0962C5503}"/>
              </a:ext>
            </a:extLst>
          </p:cNvPr>
          <p:cNvSpPr>
            <a:spLocks noGrp="1"/>
          </p:cNvSpPr>
          <p:nvPr>
            <p:ph type="sldNum" sz="quarter" idx="12"/>
          </p:nvPr>
        </p:nvSpPr>
        <p:spPr/>
        <p:txBody>
          <a:bodyPr/>
          <a:lstStyle/>
          <a:p>
            <a:fld id="{96ED79BB-3266-4375-95BC-91BCCA9B89F2}" type="slidenum">
              <a:rPr lang="en-US" smtClean="0"/>
              <a:t>‹#›</a:t>
            </a:fld>
            <a:endParaRPr lang="en-US"/>
          </a:p>
        </p:txBody>
      </p:sp>
    </p:spTree>
    <p:extLst>
      <p:ext uri="{BB962C8B-B14F-4D97-AF65-F5344CB8AC3E}">
        <p14:creationId xmlns:p14="http://schemas.microsoft.com/office/powerpoint/2010/main" val="1884630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B82983-4E62-3CF4-0E58-5EFD50EDAA3C}"/>
              </a:ext>
            </a:extLst>
          </p:cNvPr>
          <p:cNvSpPr>
            <a:spLocks noGrp="1"/>
          </p:cNvSpPr>
          <p:nvPr>
            <p:ph type="dt" sz="half" idx="10"/>
          </p:nvPr>
        </p:nvSpPr>
        <p:spPr/>
        <p:txBody>
          <a:bodyPr/>
          <a:lstStyle/>
          <a:p>
            <a:fld id="{C3868F3C-BE37-4AAF-81FE-F935D140771F}" type="datetimeFigureOut">
              <a:rPr lang="en-US" smtClean="0"/>
              <a:t>8/16/2023</a:t>
            </a:fld>
            <a:endParaRPr lang="en-US"/>
          </a:p>
        </p:txBody>
      </p:sp>
      <p:sp>
        <p:nvSpPr>
          <p:cNvPr id="3" name="Footer Placeholder 2">
            <a:extLst>
              <a:ext uri="{FF2B5EF4-FFF2-40B4-BE49-F238E27FC236}">
                <a16:creationId xmlns:a16="http://schemas.microsoft.com/office/drawing/2014/main" id="{5A22516C-EBF9-FC8D-1019-4836DADFD1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45FFE2-CB63-7A32-7866-431CA872ED20}"/>
              </a:ext>
            </a:extLst>
          </p:cNvPr>
          <p:cNvSpPr>
            <a:spLocks noGrp="1"/>
          </p:cNvSpPr>
          <p:nvPr>
            <p:ph type="sldNum" sz="quarter" idx="12"/>
          </p:nvPr>
        </p:nvSpPr>
        <p:spPr/>
        <p:txBody>
          <a:bodyPr/>
          <a:lstStyle/>
          <a:p>
            <a:fld id="{96ED79BB-3266-4375-95BC-91BCCA9B89F2}" type="slidenum">
              <a:rPr lang="en-US" smtClean="0"/>
              <a:t>‹#›</a:t>
            </a:fld>
            <a:endParaRPr lang="en-US"/>
          </a:p>
        </p:txBody>
      </p:sp>
    </p:spTree>
    <p:extLst>
      <p:ext uri="{BB962C8B-B14F-4D97-AF65-F5344CB8AC3E}">
        <p14:creationId xmlns:p14="http://schemas.microsoft.com/office/powerpoint/2010/main" val="1920741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AF49-EF58-0A97-D91A-6777CEAA271F}"/>
              </a:ext>
            </a:extLst>
          </p:cNvPr>
          <p:cNvSpPr>
            <a:spLocks noGrp="1"/>
          </p:cNvSpPr>
          <p:nvPr>
            <p:ph type="title"/>
          </p:nvPr>
        </p:nvSpPr>
        <p:spPr>
          <a:xfrm>
            <a:off x="472381" y="609600"/>
            <a:ext cx="2211883" cy="2133600"/>
          </a:xfrm>
        </p:spPr>
        <p:txBody>
          <a:bodyPr anchor="b"/>
          <a:lstStyle>
            <a:lvl1pPr>
              <a:defRPr sz="1800"/>
            </a:lvl1pPr>
          </a:lstStyle>
          <a:p>
            <a:r>
              <a:rPr lang="en-US"/>
              <a:t>Click to edit Master title style</a:t>
            </a:r>
          </a:p>
        </p:txBody>
      </p:sp>
      <p:sp>
        <p:nvSpPr>
          <p:cNvPr id="3" name="Content Placeholder 2">
            <a:extLst>
              <a:ext uri="{FF2B5EF4-FFF2-40B4-BE49-F238E27FC236}">
                <a16:creationId xmlns:a16="http://schemas.microsoft.com/office/drawing/2014/main" id="{1B6C3CC2-7C62-BED9-F2CD-8CC92C3084AD}"/>
              </a:ext>
            </a:extLst>
          </p:cNvPr>
          <p:cNvSpPr>
            <a:spLocks noGrp="1"/>
          </p:cNvSpPr>
          <p:nvPr>
            <p:ph idx="1"/>
          </p:nvPr>
        </p:nvSpPr>
        <p:spPr>
          <a:xfrm>
            <a:off x="2915543" y="1316567"/>
            <a:ext cx="3471863" cy="6498167"/>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E58258-FF4C-B128-47BC-24F459FF3A4F}"/>
              </a:ext>
            </a:extLst>
          </p:cNvPr>
          <p:cNvSpPr>
            <a:spLocks noGrp="1"/>
          </p:cNvSpPr>
          <p:nvPr>
            <p:ph type="body" sz="half" idx="2"/>
          </p:nvPr>
        </p:nvSpPr>
        <p:spPr>
          <a:xfrm>
            <a:off x="472381" y="2743200"/>
            <a:ext cx="221188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a:extLst>
              <a:ext uri="{FF2B5EF4-FFF2-40B4-BE49-F238E27FC236}">
                <a16:creationId xmlns:a16="http://schemas.microsoft.com/office/drawing/2014/main" id="{D233859F-961D-9A85-5E6E-8E8EF7A8644C}"/>
              </a:ext>
            </a:extLst>
          </p:cNvPr>
          <p:cNvSpPr>
            <a:spLocks noGrp="1"/>
          </p:cNvSpPr>
          <p:nvPr>
            <p:ph type="dt" sz="half" idx="10"/>
          </p:nvPr>
        </p:nvSpPr>
        <p:spPr/>
        <p:txBody>
          <a:bodyPr/>
          <a:lstStyle/>
          <a:p>
            <a:fld id="{C3868F3C-BE37-4AAF-81FE-F935D140771F}" type="datetimeFigureOut">
              <a:rPr lang="en-US" smtClean="0"/>
              <a:t>8/16/2023</a:t>
            </a:fld>
            <a:endParaRPr lang="en-US"/>
          </a:p>
        </p:txBody>
      </p:sp>
      <p:sp>
        <p:nvSpPr>
          <p:cNvPr id="6" name="Footer Placeholder 5">
            <a:extLst>
              <a:ext uri="{FF2B5EF4-FFF2-40B4-BE49-F238E27FC236}">
                <a16:creationId xmlns:a16="http://schemas.microsoft.com/office/drawing/2014/main" id="{DC5908C7-B4B8-76C7-5423-14BBB18DE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A2058C-CC30-D6BA-016F-3F35B8A6E5B2}"/>
              </a:ext>
            </a:extLst>
          </p:cNvPr>
          <p:cNvSpPr>
            <a:spLocks noGrp="1"/>
          </p:cNvSpPr>
          <p:nvPr>
            <p:ph type="sldNum" sz="quarter" idx="12"/>
          </p:nvPr>
        </p:nvSpPr>
        <p:spPr/>
        <p:txBody>
          <a:bodyPr/>
          <a:lstStyle/>
          <a:p>
            <a:fld id="{96ED79BB-3266-4375-95BC-91BCCA9B89F2}" type="slidenum">
              <a:rPr lang="en-US" smtClean="0"/>
              <a:t>‹#›</a:t>
            </a:fld>
            <a:endParaRPr lang="en-US"/>
          </a:p>
        </p:txBody>
      </p:sp>
    </p:spTree>
    <p:extLst>
      <p:ext uri="{BB962C8B-B14F-4D97-AF65-F5344CB8AC3E}">
        <p14:creationId xmlns:p14="http://schemas.microsoft.com/office/powerpoint/2010/main" val="1529664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E96F6-1617-41DF-F87C-3443E7B75892}"/>
              </a:ext>
            </a:extLst>
          </p:cNvPr>
          <p:cNvSpPr>
            <a:spLocks noGrp="1"/>
          </p:cNvSpPr>
          <p:nvPr>
            <p:ph type="title"/>
          </p:nvPr>
        </p:nvSpPr>
        <p:spPr>
          <a:xfrm>
            <a:off x="472381" y="609600"/>
            <a:ext cx="2211883" cy="2133600"/>
          </a:xfrm>
        </p:spPr>
        <p:txBody>
          <a:bodyPr anchor="b"/>
          <a:lstStyle>
            <a:lvl1pPr>
              <a:defRPr sz="1800"/>
            </a:lvl1pPr>
          </a:lstStyle>
          <a:p>
            <a:r>
              <a:rPr lang="en-US"/>
              <a:t>Click to edit Master title style</a:t>
            </a:r>
          </a:p>
        </p:txBody>
      </p:sp>
      <p:sp>
        <p:nvSpPr>
          <p:cNvPr id="3" name="Picture Placeholder 2">
            <a:extLst>
              <a:ext uri="{FF2B5EF4-FFF2-40B4-BE49-F238E27FC236}">
                <a16:creationId xmlns:a16="http://schemas.microsoft.com/office/drawing/2014/main" id="{2FE140CC-79D9-7EDE-193D-25805904FA9D}"/>
              </a:ext>
            </a:extLst>
          </p:cNvPr>
          <p:cNvSpPr>
            <a:spLocks noGrp="1"/>
          </p:cNvSpPr>
          <p:nvPr>
            <p:ph type="pic" idx="1"/>
          </p:nvPr>
        </p:nvSpPr>
        <p:spPr>
          <a:xfrm>
            <a:off x="2915543" y="1316567"/>
            <a:ext cx="3471863" cy="6498167"/>
          </a:xfrm>
        </p:spPr>
        <p:txBody>
          <a:bodyPr/>
          <a:lstStyle>
            <a:lvl1pPr marL="0" indent="0">
              <a:buNone/>
              <a:defRPr sz="1800"/>
            </a:lvl1pPr>
            <a:lvl2pPr marL="257175" indent="0">
              <a:buNone/>
              <a:defRPr sz="1575"/>
            </a:lvl2pPr>
            <a:lvl3pPr marL="514350" indent="0">
              <a:buNone/>
              <a:defRPr sz="1350"/>
            </a:lvl3pPr>
            <a:lvl4pPr marL="771525" indent="0">
              <a:buNone/>
              <a:defRPr sz="1125"/>
            </a:lvl4pPr>
            <a:lvl5pPr marL="1028700" indent="0">
              <a:buNone/>
              <a:defRPr sz="1125"/>
            </a:lvl5pPr>
            <a:lvl6pPr marL="1285875" indent="0">
              <a:buNone/>
              <a:defRPr sz="1125"/>
            </a:lvl6pPr>
            <a:lvl7pPr marL="1543050" indent="0">
              <a:buNone/>
              <a:defRPr sz="1125"/>
            </a:lvl7pPr>
            <a:lvl8pPr marL="1800225" indent="0">
              <a:buNone/>
              <a:defRPr sz="1125"/>
            </a:lvl8pPr>
            <a:lvl9pPr marL="2057400" indent="0">
              <a:buNone/>
              <a:defRPr sz="1125"/>
            </a:lvl9pPr>
          </a:lstStyle>
          <a:p>
            <a:endParaRPr lang="en-US"/>
          </a:p>
        </p:txBody>
      </p:sp>
      <p:sp>
        <p:nvSpPr>
          <p:cNvPr id="4" name="Text Placeholder 3">
            <a:extLst>
              <a:ext uri="{FF2B5EF4-FFF2-40B4-BE49-F238E27FC236}">
                <a16:creationId xmlns:a16="http://schemas.microsoft.com/office/drawing/2014/main" id="{0D718FA6-BC9D-3E6C-1827-D5AF1B5CABC0}"/>
              </a:ext>
            </a:extLst>
          </p:cNvPr>
          <p:cNvSpPr>
            <a:spLocks noGrp="1"/>
          </p:cNvSpPr>
          <p:nvPr>
            <p:ph type="body" sz="half" idx="2"/>
          </p:nvPr>
        </p:nvSpPr>
        <p:spPr>
          <a:xfrm>
            <a:off x="472381" y="2743200"/>
            <a:ext cx="2211883" cy="5082117"/>
          </a:xfrm>
        </p:spPr>
        <p:txBody>
          <a:bodyPr/>
          <a:lstStyle>
            <a:lvl1pPr marL="0" indent="0">
              <a:buNone/>
              <a:defRPr sz="900"/>
            </a:lvl1pPr>
            <a:lvl2pPr marL="257175" indent="0">
              <a:buNone/>
              <a:defRPr sz="788"/>
            </a:lvl2pPr>
            <a:lvl3pPr marL="514350" indent="0">
              <a:buNone/>
              <a:defRPr sz="675"/>
            </a:lvl3pPr>
            <a:lvl4pPr marL="771525" indent="0">
              <a:buNone/>
              <a:defRPr sz="563"/>
            </a:lvl4pPr>
            <a:lvl5pPr marL="1028700" indent="0">
              <a:buNone/>
              <a:defRPr sz="563"/>
            </a:lvl5pPr>
            <a:lvl6pPr marL="1285875" indent="0">
              <a:buNone/>
              <a:defRPr sz="563"/>
            </a:lvl6pPr>
            <a:lvl7pPr marL="1543050" indent="0">
              <a:buNone/>
              <a:defRPr sz="563"/>
            </a:lvl7pPr>
            <a:lvl8pPr marL="1800225" indent="0">
              <a:buNone/>
              <a:defRPr sz="563"/>
            </a:lvl8pPr>
            <a:lvl9pPr marL="2057400" indent="0">
              <a:buNone/>
              <a:defRPr sz="563"/>
            </a:lvl9pPr>
          </a:lstStyle>
          <a:p>
            <a:pPr lvl="0"/>
            <a:r>
              <a:rPr lang="en-US"/>
              <a:t>Click to edit Master text styles</a:t>
            </a:r>
          </a:p>
        </p:txBody>
      </p:sp>
      <p:sp>
        <p:nvSpPr>
          <p:cNvPr id="5" name="Date Placeholder 4">
            <a:extLst>
              <a:ext uri="{FF2B5EF4-FFF2-40B4-BE49-F238E27FC236}">
                <a16:creationId xmlns:a16="http://schemas.microsoft.com/office/drawing/2014/main" id="{FB7BF70D-ACD1-41E4-9157-F03512AFD3E4}"/>
              </a:ext>
            </a:extLst>
          </p:cNvPr>
          <p:cNvSpPr>
            <a:spLocks noGrp="1"/>
          </p:cNvSpPr>
          <p:nvPr>
            <p:ph type="dt" sz="half" idx="10"/>
          </p:nvPr>
        </p:nvSpPr>
        <p:spPr/>
        <p:txBody>
          <a:bodyPr/>
          <a:lstStyle/>
          <a:p>
            <a:fld id="{C3868F3C-BE37-4AAF-81FE-F935D140771F}" type="datetimeFigureOut">
              <a:rPr lang="en-US" smtClean="0"/>
              <a:t>8/16/2023</a:t>
            </a:fld>
            <a:endParaRPr lang="en-US"/>
          </a:p>
        </p:txBody>
      </p:sp>
      <p:sp>
        <p:nvSpPr>
          <p:cNvPr id="6" name="Footer Placeholder 5">
            <a:extLst>
              <a:ext uri="{FF2B5EF4-FFF2-40B4-BE49-F238E27FC236}">
                <a16:creationId xmlns:a16="http://schemas.microsoft.com/office/drawing/2014/main" id="{9FA91C68-E9F6-E79A-3645-7BA8ED3F6E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BBE000-EBE0-736C-7BDF-65DCB0D2D9C9}"/>
              </a:ext>
            </a:extLst>
          </p:cNvPr>
          <p:cNvSpPr>
            <a:spLocks noGrp="1"/>
          </p:cNvSpPr>
          <p:nvPr>
            <p:ph type="sldNum" sz="quarter" idx="12"/>
          </p:nvPr>
        </p:nvSpPr>
        <p:spPr/>
        <p:txBody>
          <a:bodyPr/>
          <a:lstStyle/>
          <a:p>
            <a:fld id="{96ED79BB-3266-4375-95BC-91BCCA9B89F2}" type="slidenum">
              <a:rPr lang="en-US" smtClean="0"/>
              <a:t>‹#›</a:t>
            </a:fld>
            <a:endParaRPr lang="en-US"/>
          </a:p>
        </p:txBody>
      </p:sp>
    </p:spTree>
    <p:extLst>
      <p:ext uri="{BB962C8B-B14F-4D97-AF65-F5344CB8AC3E}">
        <p14:creationId xmlns:p14="http://schemas.microsoft.com/office/powerpoint/2010/main" val="918912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376963-50B9-52CF-7DB9-B519328636C2}"/>
              </a:ext>
            </a:extLst>
          </p:cNvPr>
          <p:cNvSpPr>
            <a:spLocks noGrp="1"/>
          </p:cNvSpPr>
          <p:nvPr>
            <p:ph type="title"/>
          </p:nvPr>
        </p:nvSpPr>
        <p:spPr>
          <a:xfrm>
            <a:off x="471488" y="486834"/>
            <a:ext cx="5915025" cy="176741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4D92150-0342-092D-EAD7-8DFFAB303FE2}"/>
              </a:ext>
            </a:extLst>
          </p:cNvPr>
          <p:cNvSpPr>
            <a:spLocks noGrp="1"/>
          </p:cNvSpPr>
          <p:nvPr>
            <p:ph type="body" idx="1"/>
          </p:nvPr>
        </p:nvSpPr>
        <p:spPr>
          <a:xfrm>
            <a:off x="471488" y="2434167"/>
            <a:ext cx="5915025" cy="580178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E4DD6A-F45F-7602-EC70-9052455ABFF2}"/>
              </a:ext>
            </a:extLst>
          </p:cNvPr>
          <p:cNvSpPr>
            <a:spLocks noGrp="1"/>
          </p:cNvSpPr>
          <p:nvPr>
            <p:ph type="dt" sz="half" idx="2"/>
          </p:nvPr>
        </p:nvSpPr>
        <p:spPr>
          <a:xfrm>
            <a:off x="471488" y="8475134"/>
            <a:ext cx="1543050" cy="486833"/>
          </a:xfrm>
          <a:prstGeom prst="rect">
            <a:avLst/>
          </a:prstGeom>
        </p:spPr>
        <p:txBody>
          <a:bodyPr vert="horz" lIns="91440" tIns="45720" rIns="91440" bIns="45720" rtlCol="0" anchor="ctr"/>
          <a:lstStyle>
            <a:lvl1pPr algn="l">
              <a:defRPr sz="675">
                <a:solidFill>
                  <a:schemeClr val="tx1">
                    <a:tint val="75000"/>
                  </a:schemeClr>
                </a:solidFill>
                <a:latin typeface="Garamond" panose="02020404030301010803" pitchFamily="18" charset="0"/>
              </a:defRPr>
            </a:lvl1pPr>
          </a:lstStyle>
          <a:p>
            <a:fld id="{C3868F3C-BE37-4AAF-81FE-F935D140771F}" type="datetimeFigureOut">
              <a:rPr lang="en-US" smtClean="0"/>
              <a:pPr/>
              <a:t>8/16/2023</a:t>
            </a:fld>
            <a:endParaRPr lang="en-US"/>
          </a:p>
        </p:txBody>
      </p:sp>
      <p:sp>
        <p:nvSpPr>
          <p:cNvPr id="5" name="Footer Placeholder 4">
            <a:extLst>
              <a:ext uri="{FF2B5EF4-FFF2-40B4-BE49-F238E27FC236}">
                <a16:creationId xmlns:a16="http://schemas.microsoft.com/office/drawing/2014/main" id="{674F1E29-6EBA-E4B5-3191-AAD112A5A84E}"/>
              </a:ext>
            </a:extLst>
          </p:cNvPr>
          <p:cNvSpPr>
            <a:spLocks noGrp="1"/>
          </p:cNvSpPr>
          <p:nvPr>
            <p:ph type="ftr" sz="quarter" idx="3"/>
          </p:nvPr>
        </p:nvSpPr>
        <p:spPr>
          <a:xfrm>
            <a:off x="2271713" y="8475134"/>
            <a:ext cx="2314575" cy="486833"/>
          </a:xfrm>
          <a:prstGeom prst="rect">
            <a:avLst/>
          </a:prstGeom>
        </p:spPr>
        <p:txBody>
          <a:bodyPr vert="horz" lIns="91440" tIns="45720" rIns="91440" bIns="45720" rtlCol="0" anchor="ctr"/>
          <a:lstStyle>
            <a:lvl1pPr algn="ctr">
              <a:defRPr sz="675">
                <a:solidFill>
                  <a:schemeClr val="tx1">
                    <a:tint val="75000"/>
                  </a:schemeClr>
                </a:solidFill>
                <a:latin typeface="Garamond" panose="02020404030301010803" pitchFamily="18" charset="0"/>
              </a:defRPr>
            </a:lvl1pPr>
          </a:lstStyle>
          <a:p>
            <a:endParaRPr lang="en-US" dirty="0"/>
          </a:p>
        </p:txBody>
      </p:sp>
      <p:sp>
        <p:nvSpPr>
          <p:cNvPr id="6" name="Slide Number Placeholder 5">
            <a:extLst>
              <a:ext uri="{FF2B5EF4-FFF2-40B4-BE49-F238E27FC236}">
                <a16:creationId xmlns:a16="http://schemas.microsoft.com/office/drawing/2014/main" id="{43D6FA34-515F-9A7B-2E39-D25B5AA59CE4}"/>
              </a:ext>
            </a:extLst>
          </p:cNvPr>
          <p:cNvSpPr>
            <a:spLocks noGrp="1"/>
          </p:cNvSpPr>
          <p:nvPr>
            <p:ph type="sldNum" sz="quarter" idx="4"/>
          </p:nvPr>
        </p:nvSpPr>
        <p:spPr>
          <a:xfrm>
            <a:off x="4843463" y="8475134"/>
            <a:ext cx="1543050" cy="486833"/>
          </a:xfrm>
          <a:prstGeom prst="rect">
            <a:avLst/>
          </a:prstGeom>
        </p:spPr>
        <p:txBody>
          <a:bodyPr vert="horz" lIns="91440" tIns="45720" rIns="91440" bIns="45720" rtlCol="0" anchor="ctr"/>
          <a:lstStyle>
            <a:lvl1pPr algn="r">
              <a:defRPr sz="675">
                <a:solidFill>
                  <a:schemeClr val="tx1">
                    <a:tint val="75000"/>
                  </a:schemeClr>
                </a:solidFill>
                <a:latin typeface="Garamond" panose="02020404030301010803" pitchFamily="18" charset="0"/>
              </a:defRPr>
            </a:lvl1pPr>
          </a:lstStyle>
          <a:p>
            <a:fld id="{96ED79BB-3266-4375-95BC-91BCCA9B89F2}" type="slidenum">
              <a:rPr lang="en-US" smtClean="0"/>
              <a:pPr/>
              <a:t>‹#›</a:t>
            </a:fld>
            <a:endParaRPr lang="en-US" dirty="0"/>
          </a:p>
        </p:txBody>
      </p:sp>
      <p:sp>
        <p:nvSpPr>
          <p:cNvPr id="7" name="Rectangle 6">
            <a:extLst>
              <a:ext uri="{FF2B5EF4-FFF2-40B4-BE49-F238E27FC236}">
                <a16:creationId xmlns:a16="http://schemas.microsoft.com/office/drawing/2014/main" id="{9AF60BB5-7256-1B30-7702-24D037D66F92}"/>
              </a:ext>
            </a:extLst>
          </p:cNvPr>
          <p:cNvSpPr/>
          <p:nvPr userDrawn="1"/>
        </p:nvSpPr>
        <p:spPr>
          <a:xfrm>
            <a:off x="-1071563" y="95250"/>
            <a:ext cx="914400" cy="914400"/>
          </a:xfrm>
          <a:prstGeom prst="rect">
            <a:avLst/>
          </a:prstGeom>
          <a:solidFill>
            <a:srgbClr val="2426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31277E-E467-2DB0-BCD6-BB764891307E}"/>
              </a:ext>
            </a:extLst>
          </p:cNvPr>
          <p:cNvSpPr/>
          <p:nvPr userDrawn="1"/>
        </p:nvSpPr>
        <p:spPr>
          <a:xfrm>
            <a:off x="-1071563" y="1104900"/>
            <a:ext cx="914400" cy="914400"/>
          </a:xfrm>
          <a:prstGeom prst="rect">
            <a:avLst/>
          </a:prstGeom>
          <a:solidFill>
            <a:srgbClr val="781F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1543C6-3DA4-DA11-771B-0E9890D89281}"/>
              </a:ext>
            </a:extLst>
          </p:cNvPr>
          <p:cNvSpPr/>
          <p:nvPr userDrawn="1"/>
        </p:nvSpPr>
        <p:spPr>
          <a:xfrm>
            <a:off x="-1071563" y="2114550"/>
            <a:ext cx="914400" cy="914400"/>
          </a:xfrm>
          <a:prstGeom prst="rect">
            <a:avLst/>
          </a:prstGeom>
          <a:solidFill>
            <a:srgbClr val="F1B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8614956-CE73-4477-28CC-AD203AD40FD4}"/>
              </a:ext>
            </a:extLst>
          </p:cNvPr>
          <p:cNvSpPr/>
          <p:nvPr userDrawn="1"/>
        </p:nvSpPr>
        <p:spPr>
          <a:xfrm>
            <a:off x="-1071563" y="3124200"/>
            <a:ext cx="914400" cy="914400"/>
          </a:xfrm>
          <a:prstGeom prst="rect">
            <a:avLst/>
          </a:prstGeom>
          <a:solidFill>
            <a:srgbClr val="B523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4BD30CD-40E5-D35E-8346-B32283193494}"/>
              </a:ext>
            </a:extLst>
          </p:cNvPr>
          <p:cNvSpPr/>
          <p:nvPr userDrawn="1"/>
        </p:nvSpPr>
        <p:spPr>
          <a:xfrm>
            <a:off x="-1071563" y="4133850"/>
            <a:ext cx="914400" cy="914400"/>
          </a:xfrm>
          <a:prstGeom prst="rect">
            <a:avLst/>
          </a:prstGeom>
          <a:solidFill>
            <a:srgbClr val="1C1C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81014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3" r:id="rId24"/>
    <p:sldLayoutId id="2147483674" r:id="rId25"/>
    <p:sldLayoutId id="2147483675" r:id="rId26"/>
  </p:sldLayoutIdLst>
  <p:txStyles>
    <p:titleStyle>
      <a:lvl1pPr algn="l" defTabSz="514350" rtl="0" eaLnBrk="1" latinLnBrk="0" hangingPunct="1">
        <a:lnSpc>
          <a:spcPct val="90000"/>
        </a:lnSpc>
        <a:spcBef>
          <a:spcPct val="0"/>
        </a:spcBef>
        <a:buNone/>
        <a:defRPr sz="2475" kern="1200">
          <a:solidFill>
            <a:schemeClr val="tx1"/>
          </a:solidFill>
          <a:latin typeface="Garamond" panose="02020404030301010803" pitchFamily="18" charset="0"/>
          <a:ea typeface="+mj-ea"/>
          <a:cs typeface="+mj-cs"/>
        </a:defRPr>
      </a:lvl1pPr>
    </p:titleStyle>
    <p:bodyStyle>
      <a:lvl1pPr marL="128588" indent="-128588" algn="l" defTabSz="514350" rtl="0" eaLnBrk="1" latinLnBrk="0" hangingPunct="1">
        <a:lnSpc>
          <a:spcPct val="90000"/>
        </a:lnSpc>
        <a:spcBef>
          <a:spcPts val="563"/>
        </a:spcBef>
        <a:buFont typeface="Arial" panose="020B0604020202020204" pitchFamily="34" charset="0"/>
        <a:buChar char="•"/>
        <a:defRPr sz="1575" kern="1200">
          <a:solidFill>
            <a:schemeClr val="tx1"/>
          </a:solidFill>
          <a:latin typeface="Garamond" panose="02020404030301010803" pitchFamily="18" charset="0"/>
          <a:ea typeface="+mn-ea"/>
          <a:cs typeface="+mn-cs"/>
        </a:defRPr>
      </a:lvl1pPr>
      <a:lvl2pPr marL="385763" indent="-128588" algn="l" defTabSz="514350" rtl="0" eaLnBrk="1" latinLnBrk="0" hangingPunct="1">
        <a:lnSpc>
          <a:spcPct val="90000"/>
        </a:lnSpc>
        <a:spcBef>
          <a:spcPts val="281"/>
        </a:spcBef>
        <a:buFont typeface="Arial" panose="020B0604020202020204" pitchFamily="34" charset="0"/>
        <a:buChar char="•"/>
        <a:defRPr sz="1350" kern="1200">
          <a:solidFill>
            <a:schemeClr val="tx1"/>
          </a:solidFill>
          <a:latin typeface="Garamond" panose="02020404030301010803" pitchFamily="18" charset="0"/>
          <a:ea typeface="+mn-ea"/>
          <a:cs typeface="+mn-cs"/>
        </a:defRPr>
      </a:lvl2pPr>
      <a:lvl3pPr marL="642938" indent="-128588" algn="l" defTabSz="514350" rtl="0" eaLnBrk="1" latinLnBrk="0" hangingPunct="1">
        <a:lnSpc>
          <a:spcPct val="90000"/>
        </a:lnSpc>
        <a:spcBef>
          <a:spcPts val="281"/>
        </a:spcBef>
        <a:buFont typeface="Arial" panose="020B0604020202020204" pitchFamily="34" charset="0"/>
        <a:buChar char="•"/>
        <a:defRPr sz="1125" kern="1200">
          <a:solidFill>
            <a:schemeClr val="tx1"/>
          </a:solidFill>
          <a:latin typeface="Garamond" panose="02020404030301010803" pitchFamily="18" charset="0"/>
          <a:ea typeface="+mn-ea"/>
          <a:cs typeface="+mn-cs"/>
        </a:defRPr>
      </a:lvl3pPr>
      <a:lvl4pPr marL="9001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Garamond" panose="02020404030301010803" pitchFamily="18" charset="0"/>
          <a:ea typeface="+mn-ea"/>
          <a:cs typeface="+mn-cs"/>
        </a:defRPr>
      </a:lvl4pPr>
      <a:lvl5pPr marL="11572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Garamond" panose="02020404030301010803" pitchFamily="18" charset="0"/>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0" userDrawn="1">
          <p15:clr>
            <a:srgbClr val="F26B43"/>
          </p15:clr>
        </p15:guide>
        <p15:guide id="2"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0.svg"/><Relationship Id="rId7" Type="http://schemas.openxmlformats.org/officeDocument/2006/relationships/image" Target="../media/image34.sv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mailto:raosr@iu.edu"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9.jpeg"/><Relationship Id="rId3" Type="http://schemas.openxmlformats.org/officeDocument/2006/relationships/image" Target="../media/image13.png"/><Relationship Id="rId7" Type="http://schemas.microsoft.com/office/2007/relationships/hdphoto" Target="../media/hdphoto3.wdp"/><Relationship Id="rId12" Type="http://schemas.openxmlformats.org/officeDocument/2006/relationships/image" Target="../media/image18.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7.jpeg"/><Relationship Id="rId5" Type="http://schemas.openxmlformats.org/officeDocument/2006/relationships/image" Target="../media/image6.jpeg"/><Relationship Id="rId10" Type="http://schemas.openxmlformats.org/officeDocument/2006/relationships/image" Target="../media/image16.jpeg"/><Relationship Id="rId4" Type="http://schemas.microsoft.com/office/2007/relationships/hdphoto" Target="../media/hdphoto2.wdp"/><Relationship Id="rId9"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E3F0A-0CA1-04B6-50FA-75A32D51D0BD}"/>
              </a:ext>
            </a:extLst>
          </p:cNvPr>
          <p:cNvSpPr>
            <a:spLocks noGrp="1"/>
          </p:cNvSpPr>
          <p:nvPr>
            <p:ph type="ctrTitle"/>
          </p:nvPr>
        </p:nvSpPr>
        <p:spPr/>
        <p:txBody>
          <a:bodyPr>
            <a:normAutofit/>
          </a:bodyPr>
          <a:lstStyle/>
          <a:p>
            <a:r>
              <a:rPr lang="en-US" sz="3000" b="1" dirty="0">
                <a:solidFill>
                  <a:schemeClr val="bg1"/>
                </a:solidFill>
                <a:latin typeface="Georgia" panose="02040502050405020303" pitchFamily="18" charset="0"/>
              </a:rPr>
              <a:t>DELTA KAPPA EPSILON</a:t>
            </a:r>
            <a:endParaRPr lang="en-US" sz="3000" dirty="0">
              <a:solidFill>
                <a:schemeClr val="bg1"/>
              </a:solidFill>
            </a:endParaRPr>
          </a:p>
        </p:txBody>
      </p:sp>
      <p:sp>
        <p:nvSpPr>
          <p:cNvPr id="3" name="Subtitle 2">
            <a:extLst>
              <a:ext uri="{FF2B5EF4-FFF2-40B4-BE49-F238E27FC236}">
                <a16:creationId xmlns:a16="http://schemas.microsoft.com/office/drawing/2014/main" id="{0C56C78A-E15E-0DC4-5A98-A80410AC4FD4}"/>
              </a:ext>
            </a:extLst>
          </p:cNvPr>
          <p:cNvSpPr>
            <a:spLocks noGrp="1"/>
          </p:cNvSpPr>
          <p:nvPr>
            <p:ph type="subTitle" idx="1"/>
          </p:nvPr>
        </p:nvSpPr>
        <p:spPr>
          <a:xfrm>
            <a:off x="529700" y="3123748"/>
            <a:ext cx="5879186" cy="846267"/>
          </a:xfrm>
        </p:spPr>
        <p:txBody>
          <a:bodyPr/>
          <a:lstStyle/>
          <a:p>
            <a:r>
              <a:rPr lang="en-US" sz="2500" i="1" dirty="0">
                <a:solidFill>
                  <a:schemeClr val="bg1"/>
                </a:solidFill>
              </a:rPr>
              <a:t>Delta Psi Chapter | Alumni Newsletter</a:t>
            </a:r>
          </a:p>
        </p:txBody>
      </p:sp>
      <p:sp>
        <p:nvSpPr>
          <p:cNvPr id="4" name="Text Placeholder 3">
            <a:extLst>
              <a:ext uri="{FF2B5EF4-FFF2-40B4-BE49-F238E27FC236}">
                <a16:creationId xmlns:a16="http://schemas.microsoft.com/office/drawing/2014/main" id="{0194D7ED-10C6-2602-CAEB-4852CA69A70E}"/>
              </a:ext>
            </a:extLst>
          </p:cNvPr>
          <p:cNvSpPr>
            <a:spLocks noGrp="1"/>
          </p:cNvSpPr>
          <p:nvPr>
            <p:ph type="body" sz="quarter" idx="10"/>
          </p:nvPr>
        </p:nvSpPr>
        <p:spPr/>
        <p:txBody>
          <a:bodyPr>
            <a:normAutofit/>
          </a:bodyPr>
          <a:lstStyle/>
          <a:p>
            <a:r>
              <a:rPr lang="en-US" sz="2000" dirty="0">
                <a:solidFill>
                  <a:schemeClr val="bg1"/>
                </a:solidFill>
              </a:rPr>
              <a:t>AUGUST 2023</a:t>
            </a:r>
          </a:p>
        </p:txBody>
      </p:sp>
    </p:spTree>
    <p:extLst>
      <p:ext uri="{BB962C8B-B14F-4D97-AF65-F5344CB8AC3E}">
        <p14:creationId xmlns:p14="http://schemas.microsoft.com/office/powerpoint/2010/main" val="3470209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5F27-976D-8EE9-CA9B-A00A01C8935C}"/>
              </a:ext>
            </a:extLst>
          </p:cNvPr>
          <p:cNvSpPr>
            <a:spLocks noGrp="1"/>
          </p:cNvSpPr>
          <p:nvPr>
            <p:ph type="title"/>
          </p:nvPr>
        </p:nvSpPr>
        <p:spPr>
          <a:xfrm>
            <a:off x="471488" y="851"/>
            <a:ext cx="5915025" cy="824513"/>
          </a:xfrm>
        </p:spPr>
        <p:txBody>
          <a:bodyPr/>
          <a:lstStyle/>
          <a:p>
            <a:pPr algn="ctr"/>
            <a:r>
              <a:rPr lang="en-US" b="1" i="1" dirty="0"/>
              <a:t>Delta Psi Associate Chapter</a:t>
            </a:r>
            <a:br>
              <a:rPr lang="en-US" b="1" i="1" dirty="0"/>
            </a:br>
            <a:r>
              <a:rPr lang="en-US" sz="2000" b="1" i="1" dirty="0"/>
              <a:t>Introduction to the Executive Team</a:t>
            </a:r>
            <a:endParaRPr lang="en-US" b="1" i="1" dirty="0"/>
          </a:p>
        </p:txBody>
      </p:sp>
      <p:cxnSp>
        <p:nvCxnSpPr>
          <p:cNvPr id="8" name="Google Shape;77;p19">
            <a:extLst>
              <a:ext uri="{FF2B5EF4-FFF2-40B4-BE49-F238E27FC236}">
                <a16:creationId xmlns:a16="http://schemas.microsoft.com/office/drawing/2014/main" id="{2E07BEBF-C56A-F299-5525-25623EC1DA2A}"/>
              </a:ext>
            </a:extLst>
          </p:cNvPr>
          <p:cNvCxnSpPr>
            <a:endCxn id="9" idx="1"/>
          </p:cNvCxnSpPr>
          <p:nvPr/>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9" name="Google Shape;78;p19">
            <a:extLst>
              <a:ext uri="{FF2B5EF4-FFF2-40B4-BE49-F238E27FC236}">
                <a16:creationId xmlns:a16="http://schemas.microsoft.com/office/drawing/2014/main" id="{863DE6ED-A0BC-BF39-8810-1E9D80F5705A}"/>
              </a:ext>
            </a:extLst>
          </p:cNvPr>
          <p:cNvPicPr preferRelativeResize="0"/>
          <p:nvPr/>
        </p:nvPicPr>
        <p:blipFill>
          <a:blip r:embed="rId2">
            <a:alphaModFix/>
          </a:blip>
          <a:stretch>
            <a:fillRect/>
          </a:stretch>
        </p:blipFill>
        <p:spPr>
          <a:xfrm>
            <a:off x="2886442" y="8033819"/>
            <a:ext cx="1085112" cy="991699"/>
          </a:xfrm>
          <a:prstGeom prst="rect">
            <a:avLst/>
          </a:prstGeom>
          <a:noFill/>
          <a:ln>
            <a:noFill/>
          </a:ln>
        </p:spPr>
      </p:pic>
      <p:cxnSp>
        <p:nvCxnSpPr>
          <p:cNvPr id="10" name="Google Shape;80;p19">
            <a:extLst>
              <a:ext uri="{FF2B5EF4-FFF2-40B4-BE49-F238E27FC236}">
                <a16:creationId xmlns:a16="http://schemas.microsoft.com/office/drawing/2014/main" id="{E0F2E906-C602-F71B-8608-4E4F1C5F8067}"/>
              </a:ext>
            </a:extLst>
          </p:cNvPr>
          <p:cNvCxnSpPr>
            <a:stCxn id="9" idx="3"/>
          </p:cNvCxnSpPr>
          <p:nvPr/>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sp>
        <p:nvSpPr>
          <p:cNvPr id="3" name="Rectangle 2">
            <a:extLst>
              <a:ext uri="{FF2B5EF4-FFF2-40B4-BE49-F238E27FC236}">
                <a16:creationId xmlns:a16="http://schemas.microsoft.com/office/drawing/2014/main" id="{632AAE34-FC43-55DF-3DB7-5FBCCF354262}"/>
              </a:ext>
            </a:extLst>
          </p:cNvPr>
          <p:cNvSpPr/>
          <p:nvPr/>
        </p:nvSpPr>
        <p:spPr>
          <a:xfrm>
            <a:off x="298647" y="2183922"/>
            <a:ext cx="178631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Matt Walker</a:t>
            </a:r>
          </a:p>
          <a:p>
            <a:pPr algn="ctr"/>
            <a:r>
              <a:rPr lang="en-US" sz="1100" b="1" i="1" dirty="0">
                <a:solidFill>
                  <a:srgbClr val="000000"/>
                </a:solidFill>
                <a:latin typeface="Garamond" panose="02020404030301010803" pitchFamily="18" charset="0"/>
              </a:rPr>
              <a:t>Corresponding Secretary</a:t>
            </a:r>
          </a:p>
        </p:txBody>
      </p:sp>
      <p:cxnSp>
        <p:nvCxnSpPr>
          <p:cNvPr id="5" name="Straight Arrow Connector 4">
            <a:extLst>
              <a:ext uri="{FF2B5EF4-FFF2-40B4-BE49-F238E27FC236}">
                <a16:creationId xmlns:a16="http://schemas.microsoft.com/office/drawing/2014/main" id="{ADF63A8C-ECB2-33BA-10CF-C38A416402A8}"/>
              </a:ext>
            </a:extLst>
          </p:cNvPr>
          <p:cNvCxnSpPr>
            <a:cxnSpLocks/>
          </p:cNvCxnSpPr>
          <p:nvPr/>
        </p:nvCxnSpPr>
        <p:spPr>
          <a:xfrm>
            <a:off x="546536" y="2587150"/>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76EDF84-95F7-C49A-895A-0D08C9700795}"/>
              </a:ext>
            </a:extLst>
          </p:cNvPr>
          <p:cNvSpPr/>
          <p:nvPr/>
        </p:nvSpPr>
        <p:spPr>
          <a:xfrm>
            <a:off x="2694915" y="2183922"/>
            <a:ext cx="1476294"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Zack </a:t>
            </a:r>
            <a:r>
              <a:rPr lang="en-US" sz="1100" b="1" dirty="0" err="1">
                <a:solidFill>
                  <a:srgbClr val="1C1C43"/>
                </a:solidFill>
                <a:latin typeface="Garamond" panose="02020404030301010803" pitchFamily="18" charset="0"/>
              </a:rPr>
              <a:t>Pankau</a:t>
            </a:r>
            <a:endParaRPr lang="en-US" sz="1100" b="1" dirty="0">
              <a:solidFill>
                <a:srgbClr val="1C1C43"/>
              </a:solidFill>
              <a:latin typeface="Garamond" panose="02020404030301010803" pitchFamily="18" charset="0"/>
            </a:endParaRPr>
          </a:p>
          <a:p>
            <a:pPr algn="ctr"/>
            <a:r>
              <a:rPr lang="en-US" sz="1100" b="1" i="1" dirty="0">
                <a:solidFill>
                  <a:srgbClr val="000000"/>
                </a:solidFill>
                <a:latin typeface="Garamond" panose="02020404030301010803" pitchFamily="18" charset="0"/>
              </a:rPr>
              <a:t>Recording Secretary</a:t>
            </a:r>
          </a:p>
        </p:txBody>
      </p:sp>
      <p:cxnSp>
        <p:nvCxnSpPr>
          <p:cNvPr id="19" name="Straight Arrow Connector 18">
            <a:extLst>
              <a:ext uri="{FF2B5EF4-FFF2-40B4-BE49-F238E27FC236}">
                <a16:creationId xmlns:a16="http://schemas.microsoft.com/office/drawing/2014/main" id="{3B546559-2B32-B7BB-F01A-6D4A2B254CD1}"/>
              </a:ext>
            </a:extLst>
          </p:cNvPr>
          <p:cNvCxnSpPr>
            <a:cxnSpLocks/>
          </p:cNvCxnSpPr>
          <p:nvPr/>
        </p:nvCxnSpPr>
        <p:spPr>
          <a:xfrm>
            <a:off x="2786370" y="2587150"/>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A110392-5BB4-06B1-DC14-4AB01F0C3916}"/>
              </a:ext>
            </a:extLst>
          </p:cNvPr>
          <p:cNvSpPr/>
          <p:nvPr/>
        </p:nvSpPr>
        <p:spPr>
          <a:xfrm>
            <a:off x="5003278" y="2183922"/>
            <a:ext cx="134208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Eric Howell</a:t>
            </a:r>
          </a:p>
          <a:p>
            <a:pPr algn="ctr"/>
            <a:r>
              <a:rPr lang="en-US" sz="1100" b="1" i="1" dirty="0">
                <a:solidFill>
                  <a:srgbClr val="000000"/>
                </a:solidFill>
                <a:latin typeface="Garamond" panose="02020404030301010803" pitchFamily="18" charset="0"/>
              </a:rPr>
              <a:t>Social Chair</a:t>
            </a:r>
          </a:p>
        </p:txBody>
      </p:sp>
      <p:cxnSp>
        <p:nvCxnSpPr>
          <p:cNvPr id="12" name="Straight Arrow Connector 11">
            <a:extLst>
              <a:ext uri="{FF2B5EF4-FFF2-40B4-BE49-F238E27FC236}">
                <a16:creationId xmlns:a16="http://schemas.microsoft.com/office/drawing/2014/main" id="{D639C092-1648-8C39-F74E-67F2237F250D}"/>
              </a:ext>
            </a:extLst>
          </p:cNvPr>
          <p:cNvCxnSpPr>
            <a:cxnSpLocks/>
          </p:cNvCxnSpPr>
          <p:nvPr/>
        </p:nvCxnSpPr>
        <p:spPr>
          <a:xfrm>
            <a:off x="5026203" y="2587150"/>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1E8C9F05-CFA9-6CBD-9584-763D1784A0D3}"/>
              </a:ext>
            </a:extLst>
          </p:cNvPr>
          <p:cNvSpPr/>
          <p:nvPr/>
        </p:nvSpPr>
        <p:spPr>
          <a:xfrm>
            <a:off x="509713" y="4773790"/>
            <a:ext cx="134208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Antonio Bruno</a:t>
            </a:r>
          </a:p>
          <a:p>
            <a:pPr algn="ctr"/>
            <a:r>
              <a:rPr lang="en-US" sz="1100" b="1" i="1" dirty="0">
                <a:solidFill>
                  <a:srgbClr val="000000"/>
                </a:solidFill>
                <a:latin typeface="Garamond" panose="02020404030301010803" pitchFamily="18" charset="0"/>
              </a:rPr>
              <a:t>DEI&amp;A Chair</a:t>
            </a:r>
          </a:p>
        </p:txBody>
      </p:sp>
      <p:sp>
        <p:nvSpPr>
          <p:cNvPr id="27" name="Rectangle 26">
            <a:extLst>
              <a:ext uri="{FF2B5EF4-FFF2-40B4-BE49-F238E27FC236}">
                <a16:creationId xmlns:a16="http://schemas.microsoft.com/office/drawing/2014/main" id="{0EA43E0B-ABDB-3370-8816-28A86B22B5A9}"/>
              </a:ext>
            </a:extLst>
          </p:cNvPr>
          <p:cNvSpPr/>
          <p:nvPr/>
        </p:nvSpPr>
        <p:spPr>
          <a:xfrm>
            <a:off x="2750971" y="4773790"/>
            <a:ext cx="134208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Austin </a:t>
            </a:r>
            <a:r>
              <a:rPr lang="en-US" sz="1100" b="1" dirty="0" err="1">
                <a:solidFill>
                  <a:srgbClr val="1C1C43"/>
                </a:solidFill>
                <a:latin typeface="Garamond" panose="02020404030301010803" pitchFamily="18" charset="0"/>
              </a:rPr>
              <a:t>Sigman</a:t>
            </a:r>
            <a:endParaRPr lang="en-US" sz="1100" b="1" dirty="0">
              <a:solidFill>
                <a:srgbClr val="1C1C43"/>
              </a:solidFill>
              <a:latin typeface="Garamond" panose="02020404030301010803" pitchFamily="18" charset="0"/>
            </a:endParaRPr>
          </a:p>
          <a:p>
            <a:pPr algn="ctr"/>
            <a:r>
              <a:rPr lang="en-US" sz="1100" b="1" i="1" dirty="0">
                <a:solidFill>
                  <a:srgbClr val="000000"/>
                </a:solidFill>
                <a:latin typeface="Garamond" panose="02020404030301010803" pitchFamily="18" charset="0"/>
              </a:rPr>
              <a:t>Philanthropy Chair</a:t>
            </a:r>
          </a:p>
        </p:txBody>
      </p:sp>
      <p:sp>
        <p:nvSpPr>
          <p:cNvPr id="31" name="Rectangle 30">
            <a:extLst>
              <a:ext uri="{FF2B5EF4-FFF2-40B4-BE49-F238E27FC236}">
                <a16:creationId xmlns:a16="http://schemas.microsoft.com/office/drawing/2014/main" id="{D45FE7CB-490A-FA36-10E7-E9CCA7EFDFD4}"/>
              </a:ext>
            </a:extLst>
          </p:cNvPr>
          <p:cNvSpPr/>
          <p:nvPr/>
        </p:nvSpPr>
        <p:spPr>
          <a:xfrm>
            <a:off x="4992229" y="4773790"/>
            <a:ext cx="134208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Jake </a:t>
            </a:r>
            <a:r>
              <a:rPr lang="en-US" sz="1100" b="1" dirty="0" err="1">
                <a:solidFill>
                  <a:srgbClr val="1C1C43"/>
                </a:solidFill>
                <a:latin typeface="Garamond" panose="02020404030301010803" pitchFamily="18" charset="0"/>
              </a:rPr>
              <a:t>Heimowitz</a:t>
            </a:r>
            <a:endParaRPr lang="en-US" sz="1100" b="1" dirty="0">
              <a:solidFill>
                <a:srgbClr val="1C1C43"/>
              </a:solidFill>
              <a:latin typeface="Garamond" panose="02020404030301010803" pitchFamily="18" charset="0"/>
            </a:endParaRPr>
          </a:p>
          <a:p>
            <a:pPr algn="ctr"/>
            <a:r>
              <a:rPr lang="en-US" sz="1100" b="1" i="1" dirty="0">
                <a:solidFill>
                  <a:srgbClr val="000000"/>
                </a:solidFill>
                <a:latin typeface="Garamond" panose="02020404030301010803" pitchFamily="18" charset="0"/>
              </a:rPr>
              <a:t>Sergeant-at-Arms</a:t>
            </a:r>
          </a:p>
        </p:txBody>
      </p:sp>
      <p:cxnSp>
        <p:nvCxnSpPr>
          <p:cNvPr id="43" name="Straight Arrow Connector 42">
            <a:extLst>
              <a:ext uri="{FF2B5EF4-FFF2-40B4-BE49-F238E27FC236}">
                <a16:creationId xmlns:a16="http://schemas.microsoft.com/office/drawing/2014/main" id="{0AC4B5EC-F4F6-F5E6-0404-7271B7F687C8}"/>
              </a:ext>
            </a:extLst>
          </p:cNvPr>
          <p:cNvCxnSpPr>
            <a:cxnSpLocks/>
          </p:cNvCxnSpPr>
          <p:nvPr/>
        </p:nvCxnSpPr>
        <p:spPr>
          <a:xfrm>
            <a:off x="535487" y="5179849"/>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F756C3C-AE23-87D3-CAB0-C96F8FAB3FA7}"/>
              </a:ext>
            </a:extLst>
          </p:cNvPr>
          <p:cNvCxnSpPr>
            <a:cxnSpLocks/>
          </p:cNvCxnSpPr>
          <p:nvPr/>
        </p:nvCxnSpPr>
        <p:spPr>
          <a:xfrm>
            <a:off x="2775321" y="5179849"/>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8F3EAD-63D2-FC98-A1B3-9E7614E6C466}"/>
              </a:ext>
            </a:extLst>
          </p:cNvPr>
          <p:cNvCxnSpPr>
            <a:cxnSpLocks/>
          </p:cNvCxnSpPr>
          <p:nvPr/>
        </p:nvCxnSpPr>
        <p:spPr>
          <a:xfrm>
            <a:off x="5015154" y="5179849"/>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36D7D92-84E6-233F-68B8-912E082C89F4}"/>
              </a:ext>
            </a:extLst>
          </p:cNvPr>
          <p:cNvSpPr/>
          <p:nvPr/>
        </p:nvSpPr>
        <p:spPr>
          <a:xfrm>
            <a:off x="2616424" y="7369405"/>
            <a:ext cx="1623923"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Dillon Holland</a:t>
            </a:r>
          </a:p>
          <a:p>
            <a:pPr algn="ctr"/>
            <a:r>
              <a:rPr lang="en-US" sz="1100" b="1" i="1" dirty="0">
                <a:solidFill>
                  <a:srgbClr val="000000"/>
                </a:solidFill>
                <a:latin typeface="Garamond" panose="02020404030301010803" pitchFamily="18" charset="0"/>
              </a:rPr>
              <a:t>Master of Ceremonies</a:t>
            </a:r>
          </a:p>
        </p:txBody>
      </p:sp>
      <p:sp>
        <p:nvSpPr>
          <p:cNvPr id="37" name="Rectangle 36">
            <a:extLst>
              <a:ext uri="{FF2B5EF4-FFF2-40B4-BE49-F238E27FC236}">
                <a16:creationId xmlns:a16="http://schemas.microsoft.com/office/drawing/2014/main" id="{E22034F9-B828-68FE-16FA-6E06EC1CB8D8}"/>
              </a:ext>
            </a:extLst>
          </p:cNvPr>
          <p:cNvSpPr/>
          <p:nvPr/>
        </p:nvSpPr>
        <p:spPr>
          <a:xfrm>
            <a:off x="516085" y="7369405"/>
            <a:ext cx="134208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Logan </a:t>
            </a:r>
            <a:r>
              <a:rPr lang="en-US" sz="1100" b="1" dirty="0" err="1">
                <a:solidFill>
                  <a:srgbClr val="1C1C43"/>
                </a:solidFill>
                <a:latin typeface="Garamond" panose="02020404030301010803" pitchFamily="18" charset="0"/>
              </a:rPr>
              <a:t>Mogil</a:t>
            </a:r>
            <a:endParaRPr lang="en-US" sz="1100" b="1" dirty="0">
              <a:solidFill>
                <a:srgbClr val="1C1C43"/>
              </a:solidFill>
              <a:latin typeface="Garamond" panose="02020404030301010803" pitchFamily="18" charset="0"/>
            </a:endParaRPr>
          </a:p>
          <a:p>
            <a:pPr algn="ctr"/>
            <a:r>
              <a:rPr lang="en-US" sz="1100" b="1" i="1" dirty="0">
                <a:solidFill>
                  <a:srgbClr val="000000"/>
                </a:solidFill>
                <a:latin typeface="Garamond" panose="02020404030301010803" pitchFamily="18" charset="0"/>
              </a:rPr>
              <a:t>Historian</a:t>
            </a:r>
          </a:p>
        </p:txBody>
      </p:sp>
      <p:cxnSp>
        <p:nvCxnSpPr>
          <p:cNvPr id="40" name="Straight Arrow Connector 39">
            <a:extLst>
              <a:ext uri="{FF2B5EF4-FFF2-40B4-BE49-F238E27FC236}">
                <a16:creationId xmlns:a16="http://schemas.microsoft.com/office/drawing/2014/main" id="{D837F86B-0ED9-A453-B9D2-3E18B1F8D6AF}"/>
              </a:ext>
            </a:extLst>
          </p:cNvPr>
          <p:cNvCxnSpPr>
            <a:cxnSpLocks/>
          </p:cNvCxnSpPr>
          <p:nvPr/>
        </p:nvCxnSpPr>
        <p:spPr>
          <a:xfrm>
            <a:off x="541859" y="7778553"/>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D0BAD85-E2B3-709F-9628-83A7A10C1BB7}"/>
              </a:ext>
            </a:extLst>
          </p:cNvPr>
          <p:cNvCxnSpPr>
            <a:cxnSpLocks/>
          </p:cNvCxnSpPr>
          <p:nvPr/>
        </p:nvCxnSpPr>
        <p:spPr>
          <a:xfrm>
            <a:off x="2781693" y="7778553"/>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B0C7B349-8CF7-B7EA-C72C-A0405344DFEA}"/>
              </a:ext>
            </a:extLst>
          </p:cNvPr>
          <p:cNvSpPr/>
          <p:nvPr/>
        </p:nvSpPr>
        <p:spPr>
          <a:xfrm>
            <a:off x="4980444" y="7369405"/>
            <a:ext cx="134208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Will </a:t>
            </a:r>
            <a:r>
              <a:rPr lang="en-US" sz="1100" b="1" dirty="0" err="1">
                <a:solidFill>
                  <a:srgbClr val="1C1C43"/>
                </a:solidFill>
                <a:latin typeface="Garamond" panose="02020404030301010803" pitchFamily="18" charset="0"/>
              </a:rPr>
              <a:t>Sinciline</a:t>
            </a:r>
            <a:endParaRPr lang="en-US" sz="1100" b="1" dirty="0">
              <a:solidFill>
                <a:srgbClr val="1C1C43"/>
              </a:solidFill>
              <a:latin typeface="Garamond" panose="02020404030301010803" pitchFamily="18" charset="0"/>
            </a:endParaRPr>
          </a:p>
          <a:p>
            <a:pPr algn="ctr"/>
            <a:r>
              <a:rPr lang="en-US" sz="1100" b="1" i="1" dirty="0">
                <a:solidFill>
                  <a:srgbClr val="000000"/>
                </a:solidFill>
                <a:latin typeface="Garamond" panose="02020404030301010803" pitchFamily="18" charset="0"/>
              </a:rPr>
              <a:t>IFC Representative</a:t>
            </a:r>
          </a:p>
        </p:txBody>
      </p:sp>
      <p:cxnSp>
        <p:nvCxnSpPr>
          <p:cNvPr id="49" name="Straight Arrow Connector 48">
            <a:extLst>
              <a:ext uri="{FF2B5EF4-FFF2-40B4-BE49-F238E27FC236}">
                <a16:creationId xmlns:a16="http://schemas.microsoft.com/office/drawing/2014/main" id="{4B87094D-1CAA-F350-183E-78879259E6AB}"/>
              </a:ext>
            </a:extLst>
          </p:cNvPr>
          <p:cNvCxnSpPr>
            <a:cxnSpLocks/>
          </p:cNvCxnSpPr>
          <p:nvPr/>
        </p:nvCxnSpPr>
        <p:spPr>
          <a:xfrm>
            <a:off x="5004794" y="7778553"/>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pic>
        <p:nvPicPr>
          <p:cNvPr id="6" name="Picture 5" descr="A person in a suit and tie&#10;&#10;Description automatically generated">
            <a:extLst>
              <a:ext uri="{FF2B5EF4-FFF2-40B4-BE49-F238E27FC236}">
                <a16:creationId xmlns:a16="http://schemas.microsoft.com/office/drawing/2014/main" id="{787525EC-A11E-A815-44B4-A58B43920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907" y="823420"/>
            <a:ext cx="1353312" cy="1353312"/>
          </a:xfrm>
          <a:prstGeom prst="rect">
            <a:avLst/>
          </a:prstGeom>
          <a:ln>
            <a:solidFill>
              <a:srgbClr val="F1B123"/>
            </a:solidFill>
          </a:ln>
          <a:effectLst>
            <a:outerShdw blurRad="50800" dist="38100" dir="2700000" algn="tl" rotWithShape="0">
              <a:prstClr val="black">
                <a:alpha val="40000"/>
              </a:prstClr>
            </a:outerShdw>
          </a:effectLst>
        </p:spPr>
      </p:pic>
      <p:pic>
        <p:nvPicPr>
          <p:cNvPr id="15" name="Picture 14" descr="A person in a suit and tie&#10;&#10;Description automatically generated">
            <a:extLst>
              <a:ext uri="{FF2B5EF4-FFF2-40B4-BE49-F238E27FC236}">
                <a16:creationId xmlns:a16="http://schemas.microsoft.com/office/drawing/2014/main" id="{713271FC-690B-197D-ED63-2015EE46A803}"/>
              </a:ext>
            </a:extLst>
          </p:cNvPr>
          <p:cNvPicPr>
            <a:picLocks noChangeAspect="1"/>
          </p:cNvPicPr>
          <p:nvPr/>
        </p:nvPicPr>
        <p:blipFill rotWithShape="1">
          <a:blip r:embed="rId4">
            <a:extLst>
              <a:ext uri="{28A0092B-C50C-407E-A947-70E740481C1C}">
                <a14:useLocalDpi xmlns:a14="http://schemas.microsoft.com/office/drawing/2010/main" val="0"/>
              </a:ext>
            </a:extLst>
          </a:blip>
          <a:srcRect l="14453" r="11963"/>
          <a:stretch/>
        </p:blipFill>
        <p:spPr>
          <a:xfrm>
            <a:off x="2752345" y="823420"/>
            <a:ext cx="1353312" cy="1353312"/>
          </a:xfrm>
          <a:prstGeom prst="rect">
            <a:avLst/>
          </a:prstGeom>
          <a:ln>
            <a:solidFill>
              <a:srgbClr val="F1B123"/>
            </a:solidFill>
          </a:ln>
          <a:effectLst>
            <a:outerShdw blurRad="50800" dist="38100" dir="2700000" algn="tl" rotWithShape="0">
              <a:prstClr val="black">
                <a:alpha val="40000"/>
              </a:prstClr>
            </a:outerShdw>
          </a:effectLst>
        </p:spPr>
      </p:pic>
      <p:pic>
        <p:nvPicPr>
          <p:cNvPr id="18" name="Picture 17" descr="A close-up of a person smiling&#10;&#10;Description automatically generated">
            <a:extLst>
              <a:ext uri="{FF2B5EF4-FFF2-40B4-BE49-F238E27FC236}">
                <a16:creationId xmlns:a16="http://schemas.microsoft.com/office/drawing/2014/main" id="{BCE9347E-49EF-EDC7-5926-8ADE865EAB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99463" y="823420"/>
            <a:ext cx="1348633" cy="1353312"/>
          </a:xfrm>
          <a:prstGeom prst="rect">
            <a:avLst/>
          </a:prstGeom>
          <a:ln>
            <a:solidFill>
              <a:srgbClr val="F1B123"/>
            </a:solidFill>
          </a:ln>
          <a:effectLst>
            <a:outerShdw blurRad="50800" dist="38100" dir="2700000" algn="tl" rotWithShape="0">
              <a:prstClr val="black">
                <a:alpha val="40000"/>
              </a:prstClr>
            </a:outerShdw>
          </a:effectLst>
        </p:spPr>
      </p:pic>
      <p:pic>
        <p:nvPicPr>
          <p:cNvPr id="22" name="Picture 21" descr="A person in a tuxedo sitting on stairs&#10;&#10;Description automatically generated">
            <a:extLst>
              <a:ext uri="{FF2B5EF4-FFF2-40B4-BE49-F238E27FC236}">
                <a16:creationId xmlns:a16="http://schemas.microsoft.com/office/drawing/2014/main" id="{A381D17E-5897-0BC4-05DA-E1D64AEBDCB1}"/>
              </a:ext>
            </a:extLst>
          </p:cNvPr>
          <p:cNvPicPr>
            <a:picLocks noChangeAspect="1"/>
          </p:cNvPicPr>
          <p:nvPr/>
        </p:nvPicPr>
        <p:blipFill rotWithShape="1">
          <a:blip r:embed="rId6">
            <a:extLst>
              <a:ext uri="{28A0092B-C50C-407E-A947-70E740481C1C}">
                <a14:useLocalDpi xmlns:a14="http://schemas.microsoft.com/office/drawing/2010/main" val="0"/>
              </a:ext>
            </a:extLst>
          </a:blip>
          <a:srcRect l="15585" t="14020" r="18656" b="42008"/>
          <a:stretch/>
        </p:blipFill>
        <p:spPr>
          <a:xfrm>
            <a:off x="502130" y="3415192"/>
            <a:ext cx="1348633" cy="1353312"/>
          </a:xfrm>
          <a:prstGeom prst="rect">
            <a:avLst/>
          </a:prstGeom>
          <a:ln>
            <a:solidFill>
              <a:srgbClr val="1C1C43"/>
            </a:solidFill>
          </a:ln>
          <a:effectLst>
            <a:outerShdw blurRad="50800" dist="38100" dir="2700000" algn="tl" rotWithShape="0">
              <a:prstClr val="black">
                <a:alpha val="40000"/>
              </a:prstClr>
            </a:outerShdw>
          </a:effectLst>
        </p:spPr>
      </p:pic>
      <p:pic>
        <p:nvPicPr>
          <p:cNvPr id="26" name="Picture 25" descr="A person in a suit&#10;&#10;Description automatically generated">
            <a:extLst>
              <a:ext uri="{FF2B5EF4-FFF2-40B4-BE49-F238E27FC236}">
                <a16:creationId xmlns:a16="http://schemas.microsoft.com/office/drawing/2014/main" id="{D4E74FA8-CB8B-586E-4D89-B28F6618AE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1296" y="3415192"/>
            <a:ext cx="1353311" cy="1353312"/>
          </a:xfrm>
          <a:prstGeom prst="rect">
            <a:avLst/>
          </a:prstGeom>
          <a:ln>
            <a:solidFill>
              <a:srgbClr val="1C1C43"/>
            </a:solidFill>
          </a:ln>
          <a:effectLst>
            <a:outerShdw blurRad="50800" dist="38100" dir="2700000" algn="tl" rotWithShape="0">
              <a:prstClr val="black">
                <a:alpha val="40000"/>
              </a:prstClr>
            </a:outerShdw>
          </a:effectLst>
        </p:spPr>
      </p:pic>
      <p:pic>
        <p:nvPicPr>
          <p:cNvPr id="30" name="Picture 29" descr="A person wearing glasses and a tie&#10;&#10;Description automatically generated">
            <a:extLst>
              <a:ext uri="{FF2B5EF4-FFF2-40B4-BE49-F238E27FC236}">
                <a16:creationId xmlns:a16="http://schemas.microsoft.com/office/drawing/2014/main" id="{92FC485B-8B70-763E-2BEC-C6DE44E7B4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3734" y="3415192"/>
            <a:ext cx="1353312" cy="1353312"/>
          </a:xfrm>
          <a:prstGeom prst="rect">
            <a:avLst/>
          </a:prstGeom>
          <a:ln>
            <a:solidFill>
              <a:srgbClr val="1C1C43"/>
            </a:solidFill>
          </a:ln>
          <a:effectLst>
            <a:outerShdw blurRad="50800" dist="38100" dir="2700000" algn="tl" rotWithShape="0">
              <a:prstClr val="black">
                <a:alpha val="40000"/>
              </a:prstClr>
            </a:outerShdw>
          </a:effectLst>
        </p:spPr>
      </p:pic>
      <p:pic>
        <p:nvPicPr>
          <p:cNvPr id="33" name="Picture 32" descr="A person in a suit and tie&#10;&#10;Description automatically generated">
            <a:extLst>
              <a:ext uri="{FF2B5EF4-FFF2-40B4-BE49-F238E27FC236}">
                <a16:creationId xmlns:a16="http://schemas.microsoft.com/office/drawing/2014/main" id="{A0EA6B45-1E28-D566-DC8B-BBF6D505DA06}"/>
              </a:ext>
            </a:extLst>
          </p:cNvPr>
          <p:cNvPicPr>
            <a:picLocks noChangeAspect="1"/>
          </p:cNvPicPr>
          <p:nvPr/>
        </p:nvPicPr>
        <p:blipFill rotWithShape="1">
          <a:blip r:embed="rId9">
            <a:extLst>
              <a:ext uri="{28A0092B-C50C-407E-A947-70E740481C1C}">
                <a14:useLocalDpi xmlns:a14="http://schemas.microsoft.com/office/drawing/2010/main" val="0"/>
              </a:ext>
            </a:extLst>
          </a:blip>
          <a:srcRect t="-1" b="34084"/>
          <a:stretch/>
        </p:blipFill>
        <p:spPr>
          <a:xfrm>
            <a:off x="509907" y="6011012"/>
            <a:ext cx="1348633" cy="1353312"/>
          </a:xfrm>
          <a:prstGeom prst="rect">
            <a:avLst/>
          </a:prstGeom>
          <a:ln>
            <a:solidFill>
              <a:srgbClr val="781F28"/>
            </a:solidFill>
          </a:ln>
          <a:effectLst>
            <a:outerShdw blurRad="50800" dist="38100" dir="2700000" algn="tl" rotWithShape="0">
              <a:prstClr val="black">
                <a:alpha val="40000"/>
              </a:prstClr>
            </a:outerShdw>
          </a:effectLst>
        </p:spPr>
      </p:pic>
      <p:pic>
        <p:nvPicPr>
          <p:cNvPr id="36" name="Picture 35" descr="A person in a white shirt&#10;&#10;Description automatically generated">
            <a:extLst>
              <a:ext uri="{FF2B5EF4-FFF2-40B4-BE49-F238E27FC236}">
                <a16:creationId xmlns:a16="http://schemas.microsoft.com/office/drawing/2014/main" id="{8283E29A-261E-4544-1309-4CC203CEB9C6}"/>
              </a:ext>
            </a:extLst>
          </p:cNvPr>
          <p:cNvPicPr>
            <a:picLocks noChangeAspect="1"/>
          </p:cNvPicPr>
          <p:nvPr/>
        </p:nvPicPr>
        <p:blipFill rotWithShape="1">
          <a:blip r:embed="rId10">
            <a:extLst>
              <a:ext uri="{28A0092B-C50C-407E-A947-70E740481C1C}">
                <a14:useLocalDpi xmlns:a14="http://schemas.microsoft.com/office/drawing/2010/main" val="0"/>
              </a:ext>
            </a:extLst>
          </a:blip>
          <a:srcRect l="9089" r="15909"/>
          <a:stretch/>
        </p:blipFill>
        <p:spPr>
          <a:xfrm>
            <a:off x="2750357" y="6011012"/>
            <a:ext cx="1353312" cy="1353312"/>
          </a:xfrm>
          <a:prstGeom prst="rect">
            <a:avLst/>
          </a:prstGeom>
          <a:ln>
            <a:solidFill>
              <a:srgbClr val="781F28"/>
            </a:solidFill>
          </a:ln>
          <a:effectLst>
            <a:outerShdw blurRad="50800" dist="38100" dir="2700000" algn="tl" rotWithShape="0">
              <a:prstClr val="black">
                <a:alpha val="40000"/>
              </a:prstClr>
            </a:outerShdw>
          </a:effectLst>
        </p:spPr>
      </p:pic>
      <p:pic>
        <p:nvPicPr>
          <p:cNvPr id="53" name="Picture 52" descr="A person in a suit and tie&#10;&#10;Description automatically generated">
            <a:extLst>
              <a:ext uri="{FF2B5EF4-FFF2-40B4-BE49-F238E27FC236}">
                <a16:creationId xmlns:a16="http://schemas.microsoft.com/office/drawing/2014/main" id="{E2AC89AE-A5AC-66BA-E5EB-21876BDB156D}"/>
              </a:ext>
            </a:extLst>
          </p:cNvPr>
          <p:cNvPicPr>
            <a:picLocks noChangeAspect="1"/>
          </p:cNvPicPr>
          <p:nvPr/>
        </p:nvPicPr>
        <p:blipFill rotWithShape="1">
          <a:blip r:embed="rId11">
            <a:extLst>
              <a:ext uri="{28A0092B-C50C-407E-A947-70E740481C1C}">
                <a14:useLocalDpi xmlns:a14="http://schemas.microsoft.com/office/drawing/2010/main" val="0"/>
              </a:ext>
            </a:extLst>
          </a:blip>
          <a:srcRect t="7640" b="17509"/>
          <a:stretch/>
        </p:blipFill>
        <p:spPr>
          <a:xfrm>
            <a:off x="4987417" y="6011012"/>
            <a:ext cx="1356001" cy="1353312"/>
          </a:xfrm>
          <a:prstGeom prst="rect">
            <a:avLst/>
          </a:prstGeom>
          <a:ln>
            <a:solidFill>
              <a:srgbClr val="781F28"/>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52721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E29F-D1D8-8E3B-3421-1017E4058F1E}"/>
              </a:ext>
            </a:extLst>
          </p:cNvPr>
          <p:cNvSpPr>
            <a:spLocks noGrp="1"/>
          </p:cNvSpPr>
          <p:nvPr>
            <p:ph type="title"/>
          </p:nvPr>
        </p:nvSpPr>
        <p:spPr/>
        <p:txBody>
          <a:bodyPr/>
          <a:lstStyle/>
          <a:p>
            <a:r>
              <a:rPr lang="en-US" dirty="0"/>
              <a:t>Section IV. Executive Goals, Plans, and Accomplishments</a:t>
            </a:r>
          </a:p>
        </p:txBody>
      </p:sp>
    </p:spTree>
    <p:extLst>
      <p:ext uri="{BB962C8B-B14F-4D97-AF65-F5344CB8AC3E}">
        <p14:creationId xmlns:p14="http://schemas.microsoft.com/office/powerpoint/2010/main" val="1608860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721D3-F821-71B2-ECA7-B4838C154F89}"/>
              </a:ext>
            </a:extLst>
          </p:cNvPr>
          <p:cNvSpPr>
            <a:spLocks noGrp="1"/>
          </p:cNvSpPr>
          <p:nvPr>
            <p:ph type="title"/>
          </p:nvPr>
        </p:nvSpPr>
        <p:spPr>
          <a:xfrm>
            <a:off x="471488" y="-4528"/>
            <a:ext cx="5915025" cy="824513"/>
          </a:xfrm>
        </p:spPr>
        <p:txBody>
          <a:bodyPr/>
          <a:lstStyle/>
          <a:p>
            <a:pPr algn="ctr"/>
            <a:r>
              <a:rPr lang="en-US" b="1" dirty="0"/>
              <a:t>Delta Psi Executive Board</a:t>
            </a:r>
            <a:br>
              <a:rPr lang="en-US" b="1" dirty="0"/>
            </a:br>
            <a:r>
              <a:rPr lang="en-US" sz="2000" b="1" i="1" dirty="0"/>
              <a:t>Fall 2023 Key Goals and Plans</a:t>
            </a:r>
            <a:endParaRPr lang="en-US" b="1" i="1" dirty="0"/>
          </a:p>
        </p:txBody>
      </p:sp>
      <p:sp>
        <p:nvSpPr>
          <p:cNvPr id="3" name="Rectangle 2">
            <a:extLst>
              <a:ext uri="{FF2B5EF4-FFF2-40B4-BE49-F238E27FC236}">
                <a16:creationId xmlns:a16="http://schemas.microsoft.com/office/drawing/2014/main" id="{E282FC8B-CEA2-25BA-3737-765694F3853E}"/>
              </a:ext>
            </a:extLst>
          </p:cNvPr>
          <p:cNvSpPr/>
          <p:nvPr/>
        </p:nvSpPr>
        <p:spPr>
          <a:xfrm>
            <a:off x="4630306" y="5007658"/>
            <a:ext cx="2011680" cy="3010188"/>
          </a:xfrm>
          <a:prstGeom prst="rect">
            <a:avLst/>
          </a:prstGeom>
          <a:noFill/>
          <a:ln>
            <a:solidFill>
              <a:srgbClr val="E6B012"/>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171450" indent="-171450">
              <a:spcAft>
                <a:spcPts val="1800"/>
              </a:spcAft>
              <a:buClr>
                <a:srgbClr val="F1B123"/>
              </a:buClr>
              <a:buFont typeface="Wingdings" panose="05000000000000000000" pitchFamily="2" charset="2"/>
              <a:buChar char="ü"/>
            </a:pPr>
            <a:r>
              <a:rPr lang="en-US" sz="1200" dirty="0">
                <a:solidFill>
                  <a:schemeClr val="tx1"/>
                </a:solidFill>
                <a:latin typeface="Garamond" panose="02020404030301010803" pitchFamily="18" charset="0"/>
                <a:cs typeface="Calibri"/>
              </a:rPr>
              <a:t>Pair with on-campus fraternities in social events to further gain brand awareness</a:t>
            </a:r>
          </a:p>
          <a:p>
            <a:pPr marL="171450" indent="-171450">
              <a:spcAft>
                <a:spcPts val="1800"/>
              </a:spcAft>
              <a:buClr>
                <a:srgbClr val="F1B123"/>
              </a:buClr>
              <a:buFont typeface="Wingdings" panose="05000000000000000000" pitchFamily="2" charset="2"/>
              <a:buChar char="ü"/>
            </a:pPr>
            <a:r>
              <a:rPr lang="en-US" sz="1200" dirty="0">
                <a:solidFill>
                  <a:schemeClr val="tx1"/>
                </a:solidFill>
                <a:latin typeface="Garamond" panose="02020404030301010803" pitchFamily="18" charset="0"/>
                <a:cs typeface="Calibri"/>
              </a:rPr>
              <a:t>Develop relationships with the IFC, and other pertinent organizations to support Delta Psi in the future</a:t>
            </a:r>
          </a:p>
          <a:p>
            <a:pPr marL="171450" indent="-171450">
              <a:spcAft>
                <a:spcPts val="1800"/>
              </a:spcAft>
              <a:buClr>
                <a:srgbClr val="F1B123"/>
              </a:buClr>
              <a:buFont typeface="Wingdings" panose="05000000000000000000" pitchFamily="2" charset="2"/>
              <a:buChar char="ü"/>
            </a:pPr>
            <a:r>
              <a:rPr lang="en-US" sz="1200" dirty="0">
                <a:solidFill>
                  <a:schemeClr val="tx1"/>
                </a:solidFill>
                <a:latin typeface="Garamond" panose="02020404030301010803" pitchFamily="18" charset="0"/>
                <a:cs typeface="Calibri"/>
              </a:rPr>
              <a:t>Establish social committee to support in social chair needs, aiding in the feasibility of event planning</a:t>
            </a:r>
          </a:p>
          <a:p>
            <a:pPr marL="171450" indent="-171450">
              <a:spcAft>
                <a:spcPts val="1800"/>
              </a:spcAft>
              <a:buClr>
                <a:srgbClr val="F1B123"/>
              </a:buClr>
              <a:buFont typeface="Wingdings" panose="05000000000000000000" pitchFamily="2" charset="2"/>
              <a:buChar char="ü"/>
            </a:pPr>
            <a:endParaRPr lang="en-US" sz="1200" dirty="0">
              <a:solidFill>
                <a:schemeClr val="tx1"/>
              </a:solidFill>
              <a:latin typeface="Garamond" panose="02020404030301010803" pitchFamily="18" charset="0"/>
              <a:cs typeface="Calibri"/>
            </a:endParaRPr>
          </a:p>
        </p:txBody>
      </p:sp>
      <p:sp>
        <p:nvSpPr>
          <p:cNvPr id="5" name="Rectangle 4">
            <a:extLst>
              <a:ext uri="{FF2B5EF4-FFF2-40B4-BE49-F238E27FC236}">
                <a16:creationId xmlns:a16="http://schemas.microsoft.com/office/drawing/2014/main" id="{B56F97F7-AE00-E6E5-8D8F-253E2D0A8690}"/>
              </a:ext>
            </a:extLst>
          </p:cNvPr>
          <p:cNvSpPr/>
          <p:nvPr/>
        </p:nvSpPr>
        <p:spPr>
          <a:xfrm>
            <a:off x="241186" y="4650330"/>
            <a:ext cx="2011680" cy="182880"/>
          </a:xfrm>
          <a:prstGeom prst="rect">
            <a:avLst/>
          </a:prstGeom>
          <a:solidFill>
            <a:srgbClr val="1C1C4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Garamond" panose="02020404030301010803" pitchFamily="18" charset="0"/>
              </a:rPr>
              <a:t>Brotherhood</a:t>
            </a:r>
          </a:p>
        </p:txBody>
      </p:sp>
      <p:sp>
        <p:nvSpPr>
          <p:cNvPr id="6" name="Rectangle 5">
            <a:extLst>
              <a:ext uri="{FF2B5EF4-FFF2-40B4-BE49-F238E27FC236}">
                <a16:creationId xmlns:a16="http://schemas.microsoft.com/office/drawing/2014/main" id="{7A4C952A-993C-55C8-0973-A3C8B5593B95}"/>
              </a:ext>
            </a:extLst>
          </p:cNvPr>
          <p:cNvSpPr/>
          <p:nvPr/>
        </p:nvSpPr>
        <p:spPr>
          <a:xfrm>
            <a:off x="2435746" y="4650330"/>
            <a:ext cx="2011680" cy="182880"/>
          </a:xfrm>
          <a:prstGeom prst="rect">
            <a:avLst/>
          </a:prstGeom>
          <a:solidFill>
            <a:srgbClr val="781F2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Garamond" panose="02020404030301010803" pitchFamily="18" charset="0"/>
              </a:rPr>
              <a:t>Recruitment</a:t>
            </a:r>
          </a:p>
        </p:txBody>
      </p:sp>
      <p:sp>
        <p:nvSpPr>
          <p:cNvPr id="7" name="Rectangle 6">
            <a:extLst>
              <a:ext uri="{FF2B5EF4-FFF2-40B4-BE49-F238E27FC236}">
                <a16:creationId xmlns:a16="http://schemas.microsoft.com/office/drawing/2014/main" id="{7165DA9A-7DA4-F453-61E1-280397FA8E93}"/>
              </a:ext>
            </a:extLst>
          </p:cNvPr>
          <p:cNvSpPr/>
          <p:nvPr/>
        </p:nvSpPr>
        <p:spPr>
          <a:xfrm>
            <a:off x="4630306" y="4650330"/>
            <a:ext cx="2011679" cy="182880"/>
          </a:xfrm>
          <a:prstGeom prst="rect">
            <a:avLst/>
          </a:prstGeom>
          <a:solidFill>
            <a:srgbClr val="F1B12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Garamond" panose="02020404030301010803" pitchFamily="18" charset="0"/>
              </a:rPr>
              <a:t>Social</a:t>
            </a:r>
          </a:p>
        </p:txBody>
      </p:sp>
      <p:sp>
        <p:nvSpPr>
          <p:cNvPr id="9" name="Rectangle 8">
            <a:extLst>
              <a:ext uri="{FF2B5EF4-FFF2-40B4-BE49-F238E27FC236}">
                <a16:creationId xmlns:a16="http://schemas.microsoft.com/office/drawing/2014/main" id="{BF4B587D-2657-972D-1E5B-7C05D9A78910}"/>
              </a:ext>
            </a:extLst>
          </p:cNvPr>
          <p:cNvSpPr/>
          <p:nvPr/>
        </p:nvSpPr>
        <p:spPr>
          <a:xfrm>
            <a:off x="2435746" y="5007658"/>
            <a:ext cx="2011680" cy="3010188"/>
          </a:xfrm>
          <a:prstGeom prst="rect">
            <a:avLst/>
          </a:prstGeom>
          <a:noFill/>
          <a:ln>
            <a:solidFill>
              <a:srgbClr val="781F28"/>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marL="171450" indent="-171450">
              <a:spcAft>
                <a:spcPts val="1800"/>
              </a:spcAft>
              <a:buClr>
                <a:srgbClr val="781F28"/>
              </a:buClr>
              <a:buFont typeface="Wingdings" panose="05000000000000000000" pitchFamily="2" charset="2"/>
              <a:buChar char="ü"/>
            </a:pPr>
            <a:r>
              <a:rPr lang="en-US" sz="1200" dirty="0">
                <a:solidFill>
                  <a:schemeClr val="tx1"/>
                </a:solidFill>
                <a:latin typeface="Garamond" panose="02020404030301010803" pitchFamily="18" charset="0"/>
                <a:cs typeface="Calibri"/>
              </a:rPr>
              <a:t>Recruitment 10+ members to ensure Chapter is on track for 2024 chartering</a:t>
            </a:r>
          </a:p>
          <a:p>
            <a:pPr marL="171450" indent="-171450">
              <a:spcAft>
                <a:spcPts val="1800"/>
              </a:spcAft>
              <a:buClr>
                <a:srgbClr val="781F28"/>
              </a:buClr>
              <a:buFont typeface="Wingdings" panose="05000000000000000000" pitchFamily="2" charset="2"/>
              <a:buChar char="ü"/>
            </a:pPr>
            <a:r>
              <a:rPr lang="en-US" sz="1200" dirty="0">
                <a:solidFill>
                  <a:schemeClr val="tx1"/>
                </a:solidFill>
                <a:latin typeface="Garamond" panose="02020404030301010803" pitchFamily="18" charset="0"/>
                <a:cs typeface="Calibri"/>
              </a:rPr>
              <a:t>Involve every brother with the recruitment process, to ensure DKE is recruiting on all fronts</a:t>
            </a:r>
          </a:p>
          <a:p>
            <a:pPr marL="171450" indent="-171450">
              <a:spcAft>
                <a:spcPts val="1800"/>
              </a:spcAft>
              <a:buClr>
                <a:srgbClr val="781F28"/>
              </a:buClr>
              <a:buFont typeface="Wingdings" panose="05000000000000000000" pitchFamily="2" charset="2"/>
              <a:buChar char="ü"/>
            </a:pPr>
            <a:r>
              <a:rPr lang="en-US" sz="1200" dirty="0">
                <a:solidFill>
                  <a:schemeClr val="tx1"/>
                </a:solidFill>
                <a:latin typeface="Garamond" panose="02020404030301010803" pitchFamily="18" charset="0"/>
                <a:cs typeface="Calibri"/>
              </a:rPr>
              <a:t>Host a plethora of on and off campus recruitment events, to differentiate ourselves in the Greek community</a:t>
            </a:r>
          </a:p>
          <a:p>
            <a:pPr marL="171450" indent="-171450">
              <a:spcAft>
                <a:spcPts val="1800"/>
              </a:spcAft>
              <a:buClr>
                <a:srgbClr val="781F28"/>
              </a:buClr>
              <a:buFont typeface="Wingdings" panose="05000000000000000000" pitchFamily="2" charset="2"/>
              <a:buChar char="ü"/>
            </a:pPr>
            <a:endParaRPr lang="en-US" sz="1200" dirty="0">
              <a:solidFill>
                <a:schemeClr val="tx1"/>
              </a:solidFill>
              <a:latin typeface="Garamond" panose="02020404030301010803" pitchFamily="18" charset="0"/>
              <a:cs typeface="Calibri"/>
            </a:endParaRPr>
          </a:p>
        </p:txBody>
      </p:sp>
      <p:sp>
        <p:nvSpPr>
          <p:cNvPr id="10" name="Rectangle 9">
            <a:extLst>
              <a:ext uri="{FF2B5EF4-FFF2-40B4-BE49-F238E27FC236}">
                <a16:creationId xmlns:a16="http://schemas.microsoft.com/office/drawing/2014/main" id="{62B1210B-53D6-A6A4-DB36-673EAEDD3131}"/>
              </a:ext>
            </a:extLst>
          </p:cNvPr>
          <p:cNvSpPr/>
          <p:nvPr/>
        </p:nvSpPr>
        <p:spPr>
          <a:xfrm>
            <a:off x="241186" y="5007658"/>
            <a:ext cx="2011680" cy="3010188"/>
          </a:xfrm>
          <a:prstGeom prst="rect">
            <a:avLst/>
          </a:prstGeom>
          <a:noFill/>
          <a:ln>
            <a:solidFill>
              <a:srgbClr val="1C1C43"/>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45720" rtlCol="0" anchor="t" anchorCtr="0"/>
          <a:lstStyle/>
          <a:p>
            <a:pPr marL="171450" indent="-171450">
              <a:spcAft>
                <a:spcPts val="1800"/>
              </a:spcAft>
              <a:buClr>
                <a:srgbClr val="1C1C43"/>
              </a:buClr>
              <a:buFont typeface="Wingdings" panose="05000000000000000000" pitchFamily="2" charset="2"/>
              <a:buChar char="ü"/>
            </a:pPr>
            <a:r>
              <a:rPr lang="en-US" sz="1200" dirty="0">
                <a:solidFill>
                  <a:schemeClr val="tx1"/>
                </a:solidFill>
                <a:latin typeface="Garamond" panose="02020404030301010803" pitchFamily="18" charset="0"/>
                <a:cs typeface="Calibri"/>
              </a:rPr>
              <a:t>Plan and attend end of semester formal, as a way to reward brothers for hard work all semester and strengthen bonds</a:t>
            </a:r>
          </a:p>
          <a:p>
            <a:pPr marL="171450" indent="-171450">
              <a:spcAft>
                <a:spcPts val="1800"/>
              </a:spcAft>
              <a:buClr>
                <a:srgbClr val="1C1C43"/>
              </a:buClr>
              <a:buFont typeface="Wingdings" panose="05000000000000000000" pitchFamily="2" charset="2"/>
              <a:buChar char="ü"/>
            </a:pPr>
            <a:r>
              <a:rPr lang="en-US" sz="1200" dirty="0">
                <a:solidFill>
                  <a:schemeClr val="tx1"/>
                </a:solidFill>
                <a:latin typeface="Garamond" panose="02020404030301010803" pitchFamily="18" charset="0"/>
                <a:cs typeface="Calibri"/>
              </a:rPr>
              <a:t>Host at minimum one brotherhood event a week, to constantly interact with brothers (E.g., paintball, country festival, etc.).</a:t>
            </a:r>
          </a:p>
          <a:p>
            <a:pPr marL="171450" indent="-171450">
              <a:spcAft>
                <a:spcPts val="1800"/>
              </a:spcAft>
              <a:buClr>
                <a:srgbClr val="1C1C43"/>
              </a:buClr>
              <a:buFont typeface="Wingdings" panose="05000000000000000000" pitchFamily="2" charset="2"/>
              <a:buChar char="ü"/>
            </a:pPr>
            <a:r>
              <a:rPr lang="en-US" sz="1200" dirty="0">
                <a:solidFill>
                  <a:schemeClr val="tx1"/>
                </a:solidFill>
                <a:latin typeface="Garamond" panose="02020404030301010803" pitchFamily="18" charset="0"/>
                <a:cs typeface="Calibri"/>
              </a:rPr>
              <a:t>Ensure Brotherhood events are inclusive of all backgrounds and culture</a:t>
            </a:r>
          </a:p>
          <a:p>
            <a:pPr marL="171450" indent="-171450">
              <a:spcAft>
                <a:spcPts val="1800"/>
              </a:spcAft>
              <a:buClr>
                <a:srgbClr val="1C1C43"/>
              </a:buClr>
              <a:buFont typeface="Wingdings" panose="05000000000000000000" pitchFamily="2" charset="2"/>
              <a:buChar char="ü"/>
            </a:pPr>
            <a:endParaRPr lang="en-US" sz="1200" dirty="0">
              <a:solidFill>
                <a:schemeClr val="tx1"/>
              </a:solidFill>
              <a:latin typeface="Garamond" panose="02020404030301010803" pitchFamily="18" charset="0"/>
              <a:cs typeface="Calibri"/>
            </a:endParaRPr>
          </a:p>
        </p:txBody>
      </p:sp>
      <p:sp>
        <p:nvSpPr>
          <p:cNvPr id="12" name="Rectangle: Rounded Corners 11">
            <a:extLst>
              <a:ext uri="{FF2B5EF4-FFF2-40B4-BE49-F238E27FC236}">
                <a16:creationId xmlns:a16="http://schemas.microsoft.com/office/drawing/2014/main" id="{FFF2E900-4F8C-D056-FBB8-66F7B8B3C6A7}"/>
              </a:ext>
            </a:extLst>
          </p:cNvPr>
          <p:cNvSpPr/>
          <p:nvPr/>
        </p:nvSpPr>
        <p:spPr>
          <a:xfrm>
            <a:off x="194771" y="4286481"/>
            <a:ext cx="6482175" cy="264869"/>
          </a:xfrm>
          <a:prstGeom prst="roundRect">
            <a:avLst/>
          </a:prstGeom>
          <a:solidFill>
            <a:srgbClr val="781F28"/>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Garamond" panose="02020404030301010803" pitchFamily="18" charset="0"/>
              </a:rPr>
              <a:t>Delta Psi Key Goals Across Brotherhood, Recruitment and Social Activities</a:t>
            </a:r>
          </a:p>
        </p:txBody>
      </p:sp>
      <p:sp>
        <p:nvSpPr>
          <p:cNvPr id="13" name="Rectangle: Rounded Corners 12">
            <a:extLst>
              <a:ext uri="{FF2B5EF4-FFF2-40B4-BE49-F238E27FC236}">
                <a16:creationId xmlns:a16="http://schemas.microsoft.com/office/drawing/2014/main" id="{7F6C8377-F3F9-D886-B09B-94EF0C23D2B3}"/>
              </a:ext>
            </a:extLst>
          </p:cNvPr>
          <p:cNvSpPr/>
          <p:nvPr/>
        </p:nvSpPr>
        <p:spPr>
          <a:xfrm>
            <a:off x="194771" y="943046"/>
            <a:ext cx="6482175" cy="264869"/>
          </a:xfrm>
          <a:prstGeom prst="roundRect">
            <a:avLst/>
          </a:prstGeom>
          <a:solidFill>
            <a:srgbClr val="781F28"/>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Garamond" panose="02020404030301010803" pitchFamily="18" charset="0"/>
              </a:rPr>
              <a:t>Spearheading Vital Initiatives to Support Chapter Growth</a:t>
            </a:r>
          </a:p>
        </p:txBody>
      </p:sp>
      <p:sp>
        <p:nvSpPr>
          <p:cNvPr id="15" name="Freeform: Shape 14">
            <a:extLst>
              <a:ext uri="{FF2B5EF4-FFF2-40B4-BE49-F238E27FC236}">
                <a16:creationId xmlns:a16="http://schemas.microsoft.com/office/drawing/2014/main" id="{B3E9C3B2-3EC9-DF0F-223B-CBB2BF69C85C}"/>
              </a:ext>
            </a:extLst>
          </p:cNvPr>
          <p:cNvSpPr>
            <a:spLocks noChangeAspect="1"/>
          </p:cNvSpPr>
          <p:nvPr/>
        </p:nvSpPr>
        <p:spPr>
          <a:xfrm>
            <a:off x="208363" y="1492214"/>
            <a:ext cx="1006167" cy="2273373"/>
          </a:xfrm>
          <a:custGeom>
            <a:avLst/>
            <a:gdLst>
              <a:gd name="connsiteX0" fmla="*/ 0 w 1332588"/>
              <a:gd name="connsiteY0" fmla="*/ 0 h 3816120"/>
              <a:gd name="connsiteX1" fmla="*/ 34822 w 1332588"/>
              <a:gd name="connsiteY1" fmla="*/ 12341 h 3816120"/>
              <a:gd name="connsiteX2" fmla="*/ 1332588 w 1332588"/>
              <a:gd name="connsiteY2" fmla="*/ 1908060 h 3816120"/>
              <a:gd name="connsiteX3" fmla="*/ 34822 w 1332588"/>
              <a:gd name="connsiteY3" fmla="*/ 3803780 h 3816120"/>
              <a:gd name="connsiteX4" fmla="*/ 0 w 1332588"/>
              <a:gd name="connsiteY4" fmla="*/ 3816120 h 3816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2588" h="3816120">
                <a:moveTo>
                  <a:pt x="0" y="0"/>
                </a:moveTo>
                <a:lnTo>
                  <a:pt x="34822" y="12341"/>
                </a:lnTo>
                <a:cubicBezTo>
                  <a:pt x="797465" y="324671"/>
                  <a:pt x="1332588" y="1055857"/>
                  <a:pt x="1332588" y="1908060"/>
                </a:cubicBezTo>
                <a:cubicBezTo>
                  <a:pt x="1332588" y="2760264"/>
                  <a:pt x="797465" y="3491449"/>
                  <a:pt x="34822" y="3803780"/>
                </a:cubicBezTo>
                <a:lnTo>
                  <a:pt x="0" y="3816120"/>
                </a:lnTo>
                <a:close/>
              </a:path>
            </a:pathLst>
          </a:custGeom>
          <a:noFill/>
          <a:ln>
            <a:solidFill>
              <a:srgbClr val="1C1C43"/>
            </a:solidFill>
          </a:ln>
          <a:effectLst>
            <a:glow rad="139700">
              <a:srgbClr val="1C1C43"/>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907" dirty="0">
              <a:solidFill>
                <a:srgbClr val="FF0000"/>
              </a:solidFill>
              <a:latin typeface="Garamond" panose="02020404030301010803" pitchFamily="18" charset="0"/>
            </a:endParaRPr>
          </a:p>
        </p:txBody>
      </p:sp>
      <p:grpSp>
        <p:nvGrpSpPr>
          <p:cNvPr id="16" name="Group 15">
            <a:extLst>
              <a:ext uri="{FF2B5EF4-FFF2-40B4-BE49-F238E27FC236}">
                <a16:creationId xmlns:a16="http://schemas.microsoft.com/office/drawing/2014/main" id="{C6427CE8-81E2-A122-B271-7CD7032FE107}"/>
              </a:ext>
            </a:extLst>
          </p:cNvPr>
          <p:cNvGrpSpPr/>
          <p:nvPr/>
        </p:nvGrpSpPr>
        <p:grpSpPr>
          <a:xfrm>
            <a:off x="324690" y="3440874"/>
            <a:ext cx="8294765" cy="502920"/>
            <a:chOff x="261782" y="2688336"/>
            <a:chExt cx="7429406" cy="457200"/>
          </a:xfrm>
        </p:grpSpPr>
        <p:sp>
          <p:nvSpPr>
            <p:cNvPr id="17" name="Oval 16">
              <a:extLst>
                <a:ext uri="{FF2B5EF4-FFF2-40B4-BE49-F238E27FC236}">
                  <a16:creationId xmlns:a16="http://schemas.microsoft.com/office/drawing/2014/main" id="{04FC1DCD-1F09-1173-2661-2E951BDAE17C}"/>
                </a:ext>
              </a:extLst>
            </p:cNvPr>
            <p:cNvSpPr>
              <a:spLocks noChangeAspect="1"/>
            </p:cNvSpPr>
            <p:nvPr/>
          </p:nvSpPr>
          <p:spPr>
            <a:xfrm>
              <a:off x="261782" y="2688336"/>
              <a:ext cx="472188" cy="457200"/>
            </a:xfrm>
            <a:prstGeom prst="ellipse">
              <a:avLst/>
            </a:prstGeom>
            <a:solidFill>
              <a:schemeClr val="bg1"/>
            </a:solidFill>
            <a:ln w="19050">
              <a:solidFill>
                <a:srgbClr val="9E1C32"/>
              </a:solidFill>
            </a:ln>
            <a:effectLst>
              <a:glow rad="63500">
                <a:srgbClr val="9E1C32">
                  <a:alpha val="5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7">
                <a:solidFill>
                  <a:srgbClr val="FF0000"/>
                </a:solidFill>
                <a:latin typeface="Garamond" panose="02020404030301010803" pitchFamily="18" charset="0"/>
              </a:endParaRPr>
            </a:p>
          </p:txBody>
        </p:sp>
        <p:sp>
          <p:nvSpPr>
            <p:cNvPr id="18" name="Rectangle 17">
              <a:extLst>
                <a:ext uri="{FF2B5EF4-FFF2-40B4-BE49-F238E27FC236}">
                  <a16:creationId xmlns:a16="http://schemas.microsoft.com/office/drawing/2014/main" id="{81B404D5-E3B1-C9C6-6EB5-9E251612E0A7}"/>
                </a:ext>
              </a:extLst>
            </p:cNvPr>
            <p:cNvSpPr/>
            <p:nvPr/>
          </p:nvSpPr>
          <p:spPr>
            <a:xfrm>
              <a:off x="850994" y="2688336"/>
              <a:ext cx="6840194" cy="38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1320" b="1" i="1" dirty="0">
                  <a:solidFill>
                    <a:srgbClr val="0046AD"/>
                  </a:solidFill>
                  <a:latin typeface="Garamond" panose="02020404030301010803" pitchFamily="18" charset="0"/>
                </a:rPr>
                <a:t>Connecting Brothers with Potential New Members and Creating a Brand Image</a:t>
              </a:r>
            </a:p>
            <a:p>
              <a:pPr marL="188595" indent="-188595">
                <a:spcAft>
                  <a:spcPts val="495"/>
                </a:spcAft>
                <a:buFont typeface="Wingdings" panose="05000000000000000000" pitchFamily="2" charset="2"/>
                <a:buChar char="Ø"/>
              </a:pPr>
              <a:r>
                <a:rPr lang="en-US" sz="1400" dirty="0">
                  <a:solidFill>
                    <a:schemeClr val="tx1"/>
                  </a:solidFill>
                  <a:latin typeface="Garamond" panose="02020404030301010803" pitchFamily="18" charset="0"/>
                </a:rPr>
                <a:t>“Letters Day”, an initiative where all brothers wear letters on campus once a week</a:t>
              </a:r>
            </a:p>
            <a:p>
              <a:pPr marL="188595" indent="-188595">
                <a:spcAft>
                  <a:spcPts val="495"/>
                </a:spcAft>
                <a:buFont typeface="Wingdings" panose="05000000000000000000" pitchFamily="2" charset="2"/>
                <a:buChar char="Ø"/>
              </a:pPr>
              <a:r>
                <a:rPr lang="en-US" sz="1400" dirty="0">
                  <a:solidFill>
                    <a:schemeClr val="tx1"/>
                  </a:solidFill>
                  <a:latin typeface="Garamond" panose="02020404030301010803" pitchFamily="18" charset="0"/>
                </a:rPr>
                <a:t>“DKE Tailgates”, with a DKE tent, gaining awareness and connecting with PNMs</a:t>
              </a:r>
            </a:p>
            <a:p>
              <a:pPr>
                <a:spcAft>
                  <a:spcPts val="495"/>
                </a:spcAft>
              </a:pPr>
              <a:endParaRPr lang="en-US" sz="1400" i="1" dirty="0">
                <a:solidFill>
                  <a:schemeClr val="tx1"/>
                </a:solidFill>
                <a:latin typeface="Garamond" panose="02020404030301010803" pitchFamily="18" charset="0"/>
              </a:endParaRPr>
            </a:p>
            <a:p>
              <a:pPr>
                <a:spcAft>
                  <a:spcPts val="495"/>
                </a:spcAft>
              </a:pPr>
              <a:endParaRPr lang="en-US" sz="1155" i="1" dirty="0">
                <a:solidFill>
                  <a:schemeClr val="tx1"/>
                </a:solidFill>
                <a:latin typeface="Garamond" panose="02020404030301010803" pitchFamily="18" charset="0"/>
              </a:endParaRPr>
            </a:p>
            <a:p>
              <a:endParaRPr lang="en-US" sz="1320" b="1" i="1" dirty="0">
                <a:solidFill>
                  <a:schemeClr val="accent1"/>
                </a:solidFill>
                <a:latin typeface="Garamond" panose="02020404030301010803" pitchFamily="18" charset="0"/>
              </a:endParaRPr>
            </a:p>
          </p:txBody>
        </p:sp>
        <p:pic>
          <p:nvPicPr>
            <p:cNvPr id="19" name="Graphic 18" descr="Connections with solid fill">
              <a:extLst>
                <a:ext uri="{FF2B5EF4-FFF2-40B4-BE49-F238E27FC236}">
                  <a16:creationId xmlns:a16="http://schemas.microsoft.com/office/drawing/2014/main" id="{54E7E897-BA56-D8BA-66EF-0482C30139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2136" y="2711196"/>
              <a:ext cx="411480" cy="411480"/>
            </a:xfrm>
            <a:prstGeom prst="rect">
              <a:avLst/>
            </a:prstGeom>
          </p:spPr>
        </p:pic>
      </p:grpSp>
      <p:grpSp>
        <p:nvGrpSpPr>
          <p:cNvPr id="20" name="Group 19">
            <a:extLst>
              <a:ext uri="{FF2B5EF4-FFF2-40B4-BE49-F238E27FC236}">
                <a16:creationId xmlns:a16="http://schemas.microsoft.com/office/drawing/2014/main" id="{9E5ED375-6B47-341D-C7A8-4763DAAF49FA}"/>
              </a:ext>
            </a:extLst>
          </p:cNvPr>
          <p:cNvGrpSpPr/>
          <p:nvPr/>
        </p:nvGrpSpPr>
        <p:grpSpPr>
          <a:xfrm>
            <a:off x="324690" y="1348976"/>
            <a:ext cx="8704989" cy="502920"/>
            <a:chOff x="261782" y="1295072"/>
            <a:chExt cx="7913627" cy="457200"/>
          </a:xfrm>
        </p:grpSpPr>
        <p:sp>
          <p:nvSpPr>
            <p:cNvPr id="21" name="Oval 20">
              <a:extLst>
                <a:ext uri="{FF2B5EF4-FFF2-40B4-BE49-F238E27FC236}">
                  <a16:creationId xmlns:a16="http://schemas.microsoft.com/office/drawing/2014/main" id="{88BB2520-42C8-DB43-39DA-A7D96738F260}"/>
                </a:ext>
              </a:extLst>
            </p:cNvPr>
            <p:cNvSpPr>
              <a:spLocks noChangeAspect="1"/>
            </p:cNvSpPr>
            <p:nvPr/>
          </p:nvSpPr>
          <p:spPr>
            <a:xfrm>
              <a:off x="261782" y="1295072"/>
              <a:ext cx="472188" cy="457200"/>
            </a:xfrm>
            <a:prstGeom prst="ellipse">
              <a:avLst/>
            </a:prstGeom>
            <a:solidFill>
              <a:schemeClr val="bg1"/>
            </a:solidFill>
            <a:ln w="19050">
              <a:solidFill>
                <a:srgbClr val="9E1C32"/>
              </a:solidFill>
            </a:ln>
            <a:effectLst>
              <a:glow rad="63500">
                <a:srgbClr val="9E1C32">
                  <a:alpha val="5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7">
                <a:solidFill>
                  <a:srgbClr val="FF0000"/>
                </a:solidFill>
                <a:latin typeface="Garamond" panose="02020404030301010803" pitchFamily="18" charset="0"/>
              </a:endParaRPr>
            </a:p>
          </p:txBody>
        </p:sp>
        <p:sp>
          <p:nvSpPr>
            <p:cNvPr id="22" name="Rectangle 21">
              <a:extLst>
                <a:ext uri="{FF2B5EF4-FFF2-40B4-BE49-F238E27FC236}">
                  <a16:creationId xmlns:a16="http://schemas.microsoft.com/office/drawing/2014/main" id="{FD19030B-9BF7-7EF9-C6F8-C243553C0853}"/>
                </a:ext>
              </a:extLst>
            </p:cNvPr>
            <p:cNvSpPr/>
            <p:nvPr/>
          </p:nvSpPr>
          <p:spPr>
            <a:xfrm>
              <a:off x="850993" y="1295072"/>
              <a:ext cx="7324416" cy="38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1320" b="1" i="1" dirty="0">
                  <a:solidFill>
                    <a:srgbClr val="0046AD"/>
                  </a:solidFill>
                  <a:latin typeface="Garamond" panose="02020404030301010803" pitchFamily="18" charset="0"/>
                </a:rPr>
                <a:t>Ensuring Chapter Longevity Through the Creation of Critical Infrastructure</a:t>
              </a:r>
            </a:p>
            <a:p>
              <a:pPr marL="188595" indent="-188595">
                <a:spcAft>
                  <a:spcPts val="495"/>
                </a:spcAft>
                <a:buFont typeface="Wingdings" panose="05000000000000000000" pitchFamily="2" charset="2"/>
                <a:buChar char="Ø"/>
              </a:pPr>
              <a:r>
                <a:rPr lang="en-US" sz="1400" dirty="0">
                  <a:solidFill>
                    <a:schemeClr val="tx1"/>
                  </a:solidFill>
                  <a:latin typeface="Garamond" panose="02020404030301010803" pitchFamily="18" charset="0"/>
                </a:rPr>
                <a:t>Creation and launch of Delta Psi Website to help all future brothers</a:t>
              </a:r>
            </a:p>
            <a:p>
              <a:pPr marL="188595" indent="-188595">
                <a:spcAft>
                  <a:spcPts val="495"/>
                </a:spcAft>
                <a:buFont typeface="Wingdings" panose="05000000000000000000" pitchFamily="2" charset="2"/>
                <a:buChar char="Ø"/>
              </a:pPr>
              <a:r>
                <a:rPr lang="en-US" sz="1400" dirty="0">
                  <a:solidFill>
                    <a:schemeClr val="tx1"/>
                  </a:solidFill>
                  <a:latin typeface="Garamond" panose="02020404030301010803" pitchFamily="18" charset="0"/>
                </a:rPr>
                <a:t>Cultivation of key processes, such as recruiting and bidding process</a:t>
              </a:r>
            </a:p>
            <a:p>
              <a:pPr marL="188595" indent="-188595">
                <a:spcAft>
                  <a:spcPts val="495"/>
                </a:spcAft>
                <a:buFont typeface="Wingdings" panose="05000000000000000000" pitchFamily="2" charset="2"/>
                <a:buChar char="Ø"/>
              </a:pPr>
              <a:r>
                <a:rPr lang="en-US" sz="1400" dirty="0">
                  <a:solidFill>
                    <a:schemeClr val="tx1"/>
                  </a:solidFill>
                  <a:latin typeface="Garamond" panose="02020404030301010803" pitchFamily="18" charset="0"/>
                </a:rPr>
                <a:t>Creation of Delta Psi Mission, Vision and Values to ensure alignment with goals</a:t>
              </a:r>
            </a:p>
            <a:p>
              <a:endParaRPr lang="en-US" sz="1320" b="1" dirty="0">
                <a:solidFill>
                  <a:schemeClr val="accent1"/>
                </a:solidFill>
                <a:latin typeface="Garamond" panose="02020404030301010803" pitchFamily="18" charset="0"/>
              </a:endParaRPr>
            </a:p>
          </p:txBody>
        </p:sp>
        <p:pic>
          <p:nvPicPr>
            <p:cNvPr id="23" name="Graphic 22" descr="Handshake">
              <a:extLst>
                <a:ext uri="{FF2B5EF4-FFF2-40B4-BE49-F238E27FC236}">
                  <a16:creationId xmlns:a16="http://schemas.microsoft.com/office/drawing/2014/main" id="{61E69596-9D78-0039-690F-5774FFAC8B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92136" y="1317932"/>
              <a:ext cx="411480" cy="411480"/>
            </a:xfrm>
            <a:prstGeom prst="rect">
              <a:avLst/>
            </a:prstGeom>
          </p:spPr>
        </p:pic>
      </p:grpSp>
      <p:grpSp>
        <p:nvGrpSpPr>
          <p:cNvPr id="24" name="Group 23">
            <a:extLst>
              <a:ext uri="{FF2B5EF4-FFF2-40B4-BE49-F238E27FC236}">
                <a16:creationId xmlns:a16="http://schemas.microsoft.com/office/drawing/2014/main" id="{FE1C248D-1D56-D9A4-671E-1EA0CB53C15B}"/>
              </a:ext>
            </a:extLst>
          </p:cNvPr>
          <p:cNvGrpSpPr/>
          <p:nvPr/>
        </p:nvGrpSpPr>
        <p:grpSpPr>
          <a:xfrm>
            <a:off x="1075891" y="2379292"/>
            <a:ext cx="8287528" cy="502920"/>
            <a:chOff x="537103" y="1990714"/>
            <a:chExt cx="7534117" cy="457200"/>
          </a:xfrm>
        </p:grpSpPr>
        <p:sp>
          <p:nvSpPr>
            <p:cNvPr id="25" name="Oval 24">
              <a:extLst>
                <a:ext uri="{FF2B5EF4-FFF2-40B4-BE49-F238E27FC236}">
                  <a16:creationId xmlns:a16="http://schemas.microsoft.com/office/drawing/2014/main" id="{D276E2F7-5176-17FD-FFB1-422E2579ECDF}"/>
                </a:ext>
              </a:extLst>
            </p:cNvPr>
            <p:cNvSpPr>
              <a:spLocks noChangeAspect="1"/>
            </p:cNvSpPr>
            <p:nvPr/>
          </p:nvSpPr>
          <p:spPr>
            <a:xfrm>
              <a:off x="537103" y="1990714"/>
              <a:ext cx="472188" cy="457200"/>
            </a:xfrm>
            <a:prstGeom prst="ellipse">
              <a:avLst/>
            </a:prstGeom>
            <a:solidFill>
              <a:schemeClr val="bg1"/>
            </a:solidFill>
            <a:ln w="19050">
              <a:solidFill>
                <a:srgbClr val="9E1C32"/>
              </a:solidFill>
            </a:ln>
            <a:effectLst>
              <a:glow rad="63500">
                <a:srgbClr val="9E1C32">
                  <a:alpha val="56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7">
                <a:solidFill>
                  <a:srgbClr val="FF0000"/>
                </a:solidFill>
                <a:latin typeface="Garamond" panose="02020404030301010803" pitchFamily="18" charset="0"/>
              </a:endParaRPr>
            </a:p>
          </p:txBody>
        </p:sp>
        <p:sp>
          <p:nvSpPr>
            <p:cNvPr id="26" name="Rectangle 25">
              <a:extLst>
                <a:ext uri="{FF2B5EF4-FFF2-40B4-BE49-F238E27FC236}">
                  <a16:creationId xmlns:a16="http://schemas.microsoft.com/office/drawing/2014/main" id="{1634FF93-B422-75FD-9F0D-F6E3B1F565ED}"/>
                </a:ext>
              </a:extLst>
            </p:cNvPr>
            <p:cNvSpPr/>
            <p:nvPr/>
          </p:nvSpPr>
          <p:spPr>
            <a:xfrm>
              <a:off x="1128563" y="1990714"/>
              <a:ext cx="6942657" cy="383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1320" b="1" i="1" dirty="0">
                  <a:solidFill>
                    <a:srgbClr val="0046AD"/>
                  </a:solidFill>
                  <a:latin typeface="Garamond" panose="02020404030301010803" pitchFamily="18" charset="0"/>
                </a:rPr>
                <a:t>Promoting Involvement and Strengthening Brotherhood Bonds</a:t>
              </a:r>
            </a:p>
            <a:p>
              <a:pPr marL="285750" indent="-285750">
                <a:buFont typeface="Wingdings" panose="05000000000000000000" pitchFamily="2" charset="2"/>
                <a:buChar char="Ø"/>
              </a:pPr>
              <a:r>
                <a:rPr lang="en-US" sz="1400" dirty="0">
                  <a:solidFill>
                    <a:schemeClr val="tx1"/>
                  </a:solidFill>
                  <a:latin typeface="Garamond" panose="02020404030301010803" pitchFamily="18" charset="0"/>
                </a:rPr>
                <a:t>Nashville Country Music Festival to be planned for a DKE retreat</a:t>
              </a:r>
            </a:p>
            <a:p>
              <a:pPr marL="285750" indent="-285750">
                <a:buFont typeface="Wingdings" panose="05000000000000000000" pitchFamily="2" charset="2"/>
                <a:buChar char="Ø"/>
              </a:pPr>
              <a:r>
                <a:rPr lang="en-US" sz="1400" dirty="0">
                  <a:solidFill>
                    <a:schemeClr val="tx1"/>
                  </a:solidFill>
                  <a:latin typeface="Garamond" panose="02020404030301010803" pitchFamily="18" charset="0"/>
                </a:rPr>
                <a:t>End-of-Semester formal to cultivate stronger brother relationships</a:t>
              </a:r>
            </a:p>
            <a:p>
              <a:pPr marL="285750" indent="-285750">
                <a:buFont typeface="Wingdings" panose="05000000000000000000" pitchFamily="2" charset="2"/>
                <a:buChar char="Ø"/>
              </a:pPr>
              <a:r>
                <a:rPr lang="en-US" sz="1400" dirty="0">
                  <a:solidFill>
                    <a:schemeClr val="tx1"/>
                  </a:solidFill>
                  <a:latin typeface="Garamond" panose="02020404030301010803" pitchFamily="18" charset="0"/>
                </a:rPr>
                <a:t>Establishment of recruitment, brotherhood and social committees to </a:t>
              </a:r>
            </a:p>
            <a:p>
              <a:r>
                <a:rPr lang="en-US" sz="1400" dirty="0">
                  <a:solidFill>
                    <a:schemeClr val="tx1"/>
                  </a:solidFill>
                  <a:latin typeface="Garamond" panose="02020404030301010803" pitchFamily="18" charset="0"/>
                </a:rPr>
                <a:t>ensure every Brother is invested in the growth of the Chapter </a:t>
              </a:r>
            </a:p>
            <a:p>
              <a:pPr marL="285750" indent="-285750">
                <a:buFont typeface="Wingdings" panose="05000000000000000000" pitchFamily="2" charset="2"/>
                <a:buChar char="Ø"/>
              </a:pPr>
              <a:endParaRPr lang="en-US" sz="1400" dirty="0">
                <a:solidFill>
                  <a:schemeClr val="tx1"/>
                </a:solidFill>
                <a:latin typeface="Garamond" panose="02020404030301010803" pitchFamily="18" charset="0"/>
              </a:endParaRPr>
            </a:p>
          </p:txBody>
        </p:sp>
        <p:pic>
          <p:nvPicPr>
            <p:cNvPr id="27" name="Graphic 26" descr="Link with solid fill">
              <a:extLst>
                <a:ext uri="{FF2B5EF4-FFF2-40B4-BE49-F238E27FC236}">
                  <a16:creationId xmlns:a16="http://schemas.microsoft.com/office/drawing/2014/main" id="{46D4BD06-AA1C-BC87-B0D5-70DFAA8722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457" y="2013574"/>
              <a:ext cx="411480" cy="411480"/>
            </a:xfrm>
            <a:prstGeom prst="rect">
              <a:avLst/>
            </a:prstGeom>
          </p:spPr>
        </p:pic>
      </p:grpSp>
      <p:pic>
        <p:nvPicPr>
          <p:cNvPr id="28" name="Picture 9" descr="Logo&#10;&#10;Description automatically generated">
            <a:extLst>
              <a:ext uri="{FF2B5EF4-FFF2-40B4-BE49-F238E27FC236}">
                <a16:creationId xmlns:a16="http://schemas.microsoft.com/office/drawing/2014/main" id="{62BF3610-75A1-DD8C-D298-0CA844DDA754}"/>
              </a:ext>
            </a:extLst>
          </p:cNvPr>
          <p:cNvPicPr>
            <a:picLocks noChangeAspect="1"/>
          </p:cNvPicPr>
          <p:nvPr/>
        </p:nvPicPr>
        <p:blipFill>
          <a:blip r:embed="rId8"/>
          <a:stretch>
            <a:fillRect/>
          </a:stretch>
        </p:blipFill>
        <p:spPr>
          <a:xfrm>
            <a:off x="300525" y="2212711"/>
            <a:ext cx="727457" cy="832379"/>
          </a:xfrm>
          <a:prstGeom prst="rect">
            <a:avLst/>
          </a:prstGeom>
        </p:spPr>
      </p:pic>
    </p:spTree>
    <p:extLst>
      <p:ext uri="{BB962C8B-B14F-4D97-AF65-F5344CB8AC3E}">
        <p14:creationId xmlns:p14="http://schemas.microsoft.com/office/powerpoint/2010/main" val="1552062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E29F-D1D8-8E3B-3421-1017E4058F1E}"/>
              </a:ext>
            </a:extLst>
          </p:cNvPr>
          <p:cNvSpPr>
            <a:spLocks noGrp="1"/>
          </p:cNvSpPr>
          <p:nvPr>
            <p:ph type="title"/>
          </p:nvPr>
        </p:nvSpPr>
        <p:spPr/>
        <p:txBody>
          <a:bodyPr/>
          <a:lstStyle/>
          <a:p>
            <a:r>
              <a:rPr lang="en-US" dirty="0"/>
              <a:t>Section V. Sample Chapter Statistics</a:t>
            </a:r>
          </a:p>
        </p:txBody>
      </p:sp>
    </p:spTree>
    <p:extLst>
      <p:ext uri="{BB962C8B-B14F-4D97-AF65-F5344CB8AC3E}">
        <p14:creationId xmlns:p14="http://schemas.microsoft.com/office/powerpoint/2010/main" val="1372912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5F27-976D-8EE9-CA9B-A00A01C8935C}"/>
              </a:ext>
            </a:extLst>
          </p:cNvPr>
          <p:cNvSpPr>
            <a:spLocks noGrp="1"/>
          </p:cNvSpPr>
          <p:nvPr>
            <p:ph type="title"/>
          </p:nvPr>
        </p:nvSpPr>
        <p:spPr>
          <a:xfrm>
            <a:off x="471488" y="851"/>
            <a:ext cx="5915025" cy="824513"/>
          </a:xfrm>
        </p:spPr>
        <p:txBody>
          <a:bodyPr/>
          <a:lstStyle/>
          <a:p>
            <a:pPr algn="ctr"/>
            <a:r>
              <a:rPr lang="en-US" b="1" i="1" dirty="0"/>
              <a:t>Header</a:t>
            </a:r>
            <a:br>
              <a:rPr lang="en-US" b="1" i="1" dirty="0"/>
            </a:br>
            <a:r>
              <a:rPr lang="en-US" sz="2000" b="1" i="1" dirty="0" err="1"/>
              <a:t>Subheader</a:t>
            </a:r>
            <a:endParaRPr lang="en-US" b="1" i="1" dirty="0"/>
          </a:p>
        </p:txBody>
      </p:sp>
      <p:cxnSp>
        <p:nvCxnSpPr>
          <p:cNvPr id="8" name="Google Shape;77;p19">
            <a:extLst>
              <a:ext uri="{FF2B5EF4-FFF2-40B4-BE49-F238E27FC236}">
                <a16:creationId xmlns:a16="http://schemas.microsoft.com/office/drawing/2014/main" id="{2E07BEBF-C56A-F299-5525-25623EC1DA2A}"/>
              </a:ext>
            </a:extLst>
          </p:cNvPr>
          <p:cNvCxnSpPr>
            <a:endCxn id="9" idx="1"/>
          </p:cNvCxnSpPr>
          <p:nvPr/>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9" name="Google Shape;78;p19">
            <a:extLst>
              <a:ext uri="{FF2B5EF4-FFF2-40B4-BE49-F238E27FC236}">
                <a16:creationId xmlns:a16="http://schemas.microsoft.com/office/drawing/2014/main" id="{863DE6ED-A0BC-BF39-8810-1E9D80F5705A}"/>
              </a:ext>
            </a:extLst>
          </p:cNvPr>
          <p:cNvPicPr preferRelativeResize="0"/>
          <p:nvPr/>
        </p:nvPicPr>
        <p:blipFill>
          <a:blip r:embed="rId2">
            <a:alphaModFix/>
          </a:blip>
          <a:stretch>
            <a:fillRect/>
          </a:stretch>
        </p:blipFill>
        <p:spPr>
          <a:xfrm>
            <a:off x="2886442" y="8033819"/>
            <a:ext cx="1085112" cy="991699"/>
          </a:xfrm>
          <a:prstGeom prst="rect">
            <a:avLst/>
          </a:prstGeom>
          <a:noFill/>
          <a:ln>
            <a:noFill/>
          </a:ln>
        </p:spPr>
      </p:pic>
      <p:cxnSp>
        <p:nvCxnSpPr>
          <p:cNvPr id="10" name="Google Shape;80;p19">
            <a:extLst>
              <a:ext uri="{FF2B5EF4-FFF2-40B4-BE49-F238E27FC236}">
                <a16:creationId xmlns:a16="http://schemas.microsoft.com/office/drawing/2014/main" id="{E0F2E906-C602-F71B-8608-4E4F1C5F8067}"/>
              </a:ext>
            </a:extLst>
          </p:cNvPr>
          <p:cNvCxnSpPr>
            <a:stCxn id="9" idx="3"/>
          </p:cNvCxnSpPr>
          <p:nvPr/>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sp>
        <p:nvSpPr>
          <p:cNvPr id="4" name="Rectangle 3">
            <a:extLst>
              <a:ext uri="{FF2B5EF4-FFF2-40B4-BE49-F238E27FC236}">
                <a16:creationId xmlns:a16="http://schemas.microsoft.com/office/drawing/2014/main" id="{246F2482-0A6E-6E11-EE8E-C6AEA10DFE92}"/>
              </a:ext>
            </a:extLst>
          </p:cNvPr>
          <p:cNvSpPr/>
          <p:nvPr/>
        </p:nvSpPr>
        <p:spPr>
          <a:xfrm>
            <a:off x="1572120" y="3886739"/>
            <a:ext cx="4621810" cy="1338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be made once survey is response is complete. Need to ensure numbers tie to page 7 </a:t>
            </a:r>
          </a:p>
        </p:txBody>
      </p:sp>
    </p:spTree>
    <p:extLst>
      <p:ext uri="{BB962C8B-B14F-4D97-AF65-F5344CB8AC3E}">
        <p14:creationId xmlns:p14="http://schemas.microsoft.com/office/powerpoint/2010/main" val="1902186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E29F-D1D8-8E3B-3421-1017E4058F1E}"/>
              </a:ext>
            </a:extLst>
          </p:cNvPr>
          <p:cNvSpPr>
            <a:spLocks noGrp="1"/>
          </p:cNvSpPr>
          <p:nvPr>
            <p:ph type="title"/>
          </p:nvPr>
        </p:nvSpPr>
        <p:spPr/>
        <p:txBody>
          <a:bodyPr/>
          <a:lstStyle/>
          <a:p>
            <a:r>
              <a:rPr lang="en-US" dirty="0"/>
              <a:t>Section VI. Delta Psi Alumni | Chapter Involvement</a:t>
            </a:r>
          </a:p>
        </p:txBody>
      </p:sp>
    </p:spTree>
    <p:extLst>
      <p:ext uri="{BB962C8B-B14F-4D97-AF65-F5344CB8AC3E}">
        <p14:creationId xmlns:p14="http://schemas.microsoft.com/office/powerpoint/2010/main" val="3339365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5F27-976D-8EE9-CA9B-A00A01C8935C}"/>
              </a:ext>
            </a:extLst>
          </p:cNvPr>
          <p:cNvSpPr>
            <a:spLocks noGrp="1"/>
          </p:cNvSpPr>
          <p:nvPr>
            <p:ph type="title"/>
          </p:nvPr>
        </p:nvSpPr>
        <p:spPr>
          <a:xfrm>
            <a:off x="471488" y="851"/>
            <a:ext cx="5915025" cy="824513"/>
          </a:xfrm>
        </p:spPr>
        <p:txBody>
          <a:bodyPr/>
          <a:lstStyle/>
          <a:p>
            <a:pPr algn="ctr"/>
            <a:r>
              <a:rPr lang="en-US" b="1" i="1" dirty="0"/>
              <a:t>Delta Psi Alumni</a:t>
            </a:r>
            <a:br>
              <a:rPr lang="en-US" b="1" i="1" dirty="0"/>
            </a:br>
            <a:r>
              <a:rPr lang="en-US" sz="2000" b="1" i="1" dirty="0"/>
              <a:t>Ways to be Involved with the Chapter</a:t>
            </a:r>
            <a:endParaRPr lang="en-US" b="1" i="1" dirty="0"/>
          </a:p>
        </p:txBody>
      </p:sp>
      <p:cxnSp>
        <p:nvCxnSpPr>
          <p:cNvPr id="8" name="Google Shape;77;p19">
            <a:extLst>
              <a:ext uri="{FF2B5EF4-FFF2-40B4-BE49-F238E27FC236}">
                <a16:creationId xmlns:a16="http://schemas.microsoft.com/office/drawing/2014/main" id="{2E07BEBF-C56A-F299-5525-25623EC1DA2A}"/>
              </a:ext>
            </a:extLst>
          </p:cNvPr>
          <p:cNvCxnSpPr>
            <a:endCxn id="9" idx="1"/>
          </p:cNvCxnSpPr>
          <p:nvPr/>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9" name="Google Shape;78;p19">
            <a:extLst>
              <a:ext uri="{FF2B5EF4-FFF2-40B4-BE49-F238E27FC236}">
                <a16:creationId xmlns:a16="http://schemas.microsoft.com/office/drawing/2014/main" id="{863DE6ED-A0BC-BF39-8810-1E9D80F5705A}"/>
              </a:ext>
            </a:extLst>
          </p:cNvPr>
          <p:cNvPicPr preferRelativeResize="0"/>
          <p:nvPr/>
        </p:nvPicPr>
        <p:blipFill>
          <a:blip r:embed="rId2">
            <a:alphaModFix/>
          </a:blip>
          <a:stretch>
            <a:fillRect/>
          </a:stretch>
        </p:blipFill>
        <p:spPr>
          <a:xfrm>
            <a:off x="2886442" y="8033819"/>
            <a:ext cx="1085112" cy="991699"/>
          </a:xfrm>
          <a:prstGeom prst="rect">
            <a:avLst/>
          </a:prstGeom>
          <a:noFill/>
          <a:ln>
            <a:noFill/>
          </a:ln>
        </p:spPr>
      </p:pic>
      <p:cxnSp>
        <p:nvCxnSpPr>
          <p:cNvPr id="10" name="Google Shape;80;p19">
            <a:extLst>
              <a:ext uri="{FF2B5EF4-FFF2-40B4-BE49-F238E27FC236}">
                <a16:creationId xmlns:a16="http://schemas.microsoft.com/office/drawing/2014/main" id="{E0F2E906-C602-F71B-8608-4E4F1C5F8067}"/>
              </a:ext>
            </a:extLst>
          </p:cNvPr>
          <p:cNvCxnSpPr>
            <a:stCxn id="9" idx="3"/>
          </p:cNvCxnSpPr>
          <p:nvPr/>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grpSp>
        <p:nvGrpSpPr>
          <p:cNvPr id="4" name="Group 3">
            <a:extLst>
              <a:ext uri="{FF2B5EF4-FFF2-40B4-BE49-F238E27FC236}">
                <a16:creationId xmlns:a16="http://schemas.microsoft.com/office/drawing/2014/main" id="{52B0C091-3BEA-0079-7EAC-45144C9915D9}"/>
              </a:ext>
            </a:extLst>
          </p:cNvPr>
          <p:cNvGrpSpPr/>
          <p:nvPr/>
        </p:nvGrpSpPr>
        <p:grpSpPr>
          <a:xfrm>
            <a:off x="180605" y="959182"/>
            <a:ext cx="6509752" cy="3565629"/>
            <a:chOff x="3097206" y="1546553"/>
            <a:chExt cx="6924998" cy="5220437"/>
          </a:xfrm>
        </p:grpSpPr>
        <p:graphicFrame>
          <p:nvGraphicFramePr>
            <p:cNvPr id="5" name="Diagram 4">
              <a:extLst>
                <a:ext uri="{FF2B5EF4-FFF2-40B4-BE49-F238E27FC236}">
                  <a16:creationId xmlns:a16="http://schemas.microsoft.com/office/drawing/2014/main" id="{EB19CACD-ECAE-1349-EF6F-10DC1C19B889}"/>
                </a:ext>
              </a:extLst>
            </p:cNvPr>
            <p:cNvGraphicFramePr/>
            <p:nvPr>
              <p:extLst>
                <p:ext uri="{D42A27DB-BD31-4B8C-83A1-F6EECF244321}">
                  <p14:modId xmlns:p14="http://schemas.microsoft.com/office/powerpoint/2010/main" val="2952326769"/>
                </p:ext>
              </p:extLst>
            </p:nvPr>
          </p:nvGraphicFramePr>
          <p:xfrm>
            <a:off x="3097206" y="1546553"/>
            <a:ext cx="6924998" cy="5220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a:extLst>
                <a:ext uri="{FF2B5EF4-FFF2-40B4-BE49-F238E27FC236}">
                  <a16:creationId xmlns:a16="http://schemas.microsoft.com/office/drawing/2014/main" id="{293AAC9B-C131-682F-9673-7ED191BC1608}"/>
                </a:ext>
              </a:extLst>
            </p:cNvPr>
            <p:cNvGrpSpPr/>
            <p:nvPr/>
          </p:nvGrpSpPr>
          <p:grpSpPr>
            <a:xfrm>
              <a:off x="3105967" y="1763436"/>
              <a:ext cx="1158651" cy="4745749"/>
              <a:chOff x="2709950" y="1763436"/>
              <a:chExt cx="1158651" cy="4745749"/>
            </a:xfrm>
          </p:grpSpPr>
          <p:sp>
            <p:nvSpPr>
              <p:cNvPr id="7" name="Rectangle 6">
                <a:extLst>
                  <a:ext uri="{FF2B5EF4-FFF2-40B4-BE49-F238E27FC236}">
                    <a16:creationId xmlns:a16="http://schemas.microsoft.com/office/drawing/2014/main" id="{80C24E6C-1154-4151-1918-6BD8F6D1834B}"/>
                  </a:ext>
                </a:extLst>
              </p:cNvPr>
              <p:cNvSpPr/>
              <p:nvPr/>
            </p:nvSpPr>
            <p:spPr>
              <a:xfrm>
                <a:off x="3067665" y="2813305"/>
                <a:ext cx="726018" cy="722276"/>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solidFill>
                      <a:srgbClr val="F1B123"/>
                    </a:solidFill>
                    <a:latin typeface="Garamond" panose="02020404030301010803" pitchFamily="18" charset="0"/>
                    <a:sym typeface="Wingdings" panose="05000000000000000000" pitchFamily="2" charset="2"/>
                  </a:rPr>
                  <a:t>2.</a:t>
                </a:r>
                <a:endParaRPr lang="en-US" sz="3000" b="1" dirty="0">
                  <a:solidFill>
                    <a:srgbClr val="F1B123"/>
                  </a:solidFill>
                  <a:latin typeface="Garamond" panose="02020404030301010803" pitchFamily="18" charset="0"/>
                </a:endParaRPr>
              </a:p>
            </p:txBody>
          </p:sp>
          <p:sp>
            <p:nvSpPr>
              <p:cNvPr id="11" name="Rectangle 10">
                <a:extLst>
                  <a:ext uri="{FF2B5EF4-FFF2-40B4-BE49-F238E27FC236}">
                    <a16:creationId xmlns:a16="http://schemas.microsoft.com/office/drawing/2014/main" id="{DF1CD36F-0391-C15C-401F-E2544DD2849F}"/>
                  </a:ext>
                </a:extLst>
              </p:cNvPr>
              <p:cNvSpPr/>
              <p:nvPr/>
            </p:nvSpPr>
            <p:spPr>
              <a:xfrm>
                <a:off x="3142583" y="3807849"/>
                <a:ext cx="726018" cy="722276"/>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solidFill>
                      <a:srgbClr val="F1B123"/>
                    </a:solidFill>
                    <a:latin typeface="Garamond" panose="02020404030301010803" pitchFamily="18" charset="0"/>
                    <a:sym typeface="Wingdings" panose="05000000000000000000" pitchFamily="2" charset="2"/>
                  </a:rPr>
                  <a:t>3.</a:t>
                </a:r>
                <a:endParaRPr lang="en-US" sz="3000" b="1" dirty="0">
                  <a:solidFill>
                    <a:srgbClr val="F1B123"/>
                  </a:solidFill>
                  <a:latin typeface="Garamond" panose="02020404030301010803" pitchFamily="18" charset="0"/>
                </a:endParaRPr>
              </a:p>
            </p:txBody>
          </p:sp>
          <p:sp>
            <p:nvSpPr>
              <p:cNvPr id="12" name="Rectangle 11">
                <a:extLst>
                  <a:ext uri="{FF2B5EF4-FFF2-40B4-BE49-F238E27FC236}">
                    <a16:creationId xmlns:a16="http://schemas.microsoft.com/office/drawing/2014/main" id="{8060C359-4D1A-2C02-DC0C-5B5EB69A252F}"/>
                  </a:ext>
                </a:extLst>
              </p:cNvPr>
              <p:cNvSpPr/>
              <p:nvPr/>
            </p:nvSpPr>
            <p:spPr>
              <a:xfrm>
                <a:off x="2709950" y="1763436"/>
                <a:ext cx="726018" cy="722276"/>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a:solidFill>
                      <a:srgbClr val="F1B123"/>
                    </a:solidFill>
                    <a:latin typeface="Garamond" panose="02020404030301010803" pitchFamily="18" charset="0"/>
                    <a:sym typeface="Wingdings" panose="05000000000000000000" pitchFamily="2" charset="2"/>
                  </a:rPr>
                  <a:t>1.</a:t>
                </a:r>
                <a:endParaRPr lang="en-US" sz="3000" b="1">
                  <a:solidFill>
                    <a:srgbClr val="F1B123"/>
                  </a:solidFill>
                  <a:latin typeface="Garamond" panose="02020404030301010803" pitchFamily="18" charset="0"/>
                </a:endParaRPr>
              </a:p>
            </p:txBody>
          </p:sp>
          <p:sp>
            <p:nvSpPr>
              <p:cNvPr id="13" name="Rectangle 12">
                <a:extLst>
                  <a:ext uri="{FF2B5EF4-FFF2-40B4-BE49-F238E27FC236}">
                    <a16:creationId xmlns:a16="http://schemas.microsoft.com/office/drawing/2014/main" id="{518B5E3B-3589-DAAA-7229-79B7CB52A1B0}"/>
                  </a:ext>
                </a:extLst>
              </p:cNvPr>
              <p:cNvSpPr/>
              <p:nvPr/>
            </p:nvSpPr>
            <p:spPr>
              <a:xfrm>
                <a:off x="3070319" y="4762130"/>
                <a:ext cx="726018" cy="722276"/>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solidFill>
                      <a:srgbClr val="F1B123"/>
                    </a:solidFill>
                    <a:latin typeface="Garamond" panose="02020404030301010803" pitchFamily="18" charset="0"/>
                    <a:sym typeface="Wingdings" panose="05000000000000000000" pitchFamily="2" charset="2"/>
                  </a:rPr>
                  <a:t>4.</a:t>
                </a:r>
                <a:endParaRPr lang="en-US" sz="3000" b="1" dirty="0">
                  <a:solidFill>
                    <a:srgbClr val="F1B123"/>
                  </a:solidFill>
                  <a:latin typeface="Garamond" panose="02020404030301010803" pitchFamily="18" charset="0"/>
                </a:endParaRPr>
              </a:p>
            </p:txBody>
          </p:sp>
          <p:sp>
            <p:nvSpPr>
              <p:cNvPr id="14" name="Rectangle 13">
                <a:extLst>
                  <a:ext uri="{FF2B5EF4-FFF2-40B4-BE49-F238E27FC236}">
                    <a16:creationId xmlns:a16="http://schemas.microsoft.com/office/drawing/2014/main" id="{70AC6F50-2CF8-9B2C-0DF2-D05716120202}"/>
                  </a:ext>
                </a:extLst>
              </p:cNvPr>
              <p:cNvSpPr/>
              <p:nvPr/>
            </p:nvSpPr>
            <p:spPr>
              <a:xfrm>
                <a:off x="2722138" y="5786909"/>
                <a:ext cx="726018" cy="722276"/>
              </a:xfrm>
              <a:prstGeom prst="rect">
                <a:avLst/>
              </a:prstGeom>
              <a:noFill/>
              <a:ln w="95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b="1" dirty="0">
                    <a:solidFill>
                      <a:srgbClr val="F1B123"/>
                    </a:solidFill>
                    <a:latin typeface="Garamond" panose="02020404030301010803" pitchFamily="18" charset="0"/>
                    <a:sym typeface="Wingdings" panose="05000000000000000000" pitchFamily="2" charset="2"/>
                  </a:rPr>
                  <a:t>5.</a:t>
                </a:r>
                <a:endParaRPr lang="en-US" sz="3000" b="1" dirty="0">
                  <a:solidFill>
                    <a:srgbClr val="F1B123"/>
                  </a:solidFill>
                  <a:latin typeface="Garamond" panose="02020404030301010803" pitchFamily="18" charset="0"/>
                </a:endParaRPr>
              </a:p>
            </p:txBody>
          </p:sp>
        </p:grpSp>
      </p:grpSp>
      <p:sp>
        <p:nvSpPr>
          <p:cNvPr id="3" name="Rectangle: Rounded Corners 2">
            <a:extLst>
              <a:ext uri="{FF2B5EF4-FFF2-40B4-BE49-F238E27FC236}">
                <a16:creationId xmlns:a16="http://schemas.microsoft.com/office/drawing/2014/main" id="{394D967E-856C-0BCE-E28D-D8A1A6E26F4E}"/>
              </a:ext>
            </a:extLst>
          </p:cNvPr>
          <p:cNvSpPr/>
          <p:nvPr/>
        </p:nvSpPr>
        <p:spPr>
          <a:xfrm>
            <a:off x="194771" y="4603830"/>
            <a:ext cx="6482175" cy="264869"/>
          </a:xfrm>
          <a:prstGeom prst="roundRect">
            <a:avLst/>
          </a:prstGeom>
          <a:solidFill>
            <a:srgbClr val="781F28"/>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Garamond" panose="02020404030301010803" pitchFamily="18" charset="0"/>
              </a:rPr>
              <a:t>The Benefits of Alumni Involvement to the Delta Psi Chapter</a:t>
            </a:r>
          </a:p>
        </p:txBody>
      </p:sp>
      <p:graphicFrame>
        <p:nvGraphicFramePr>
          <p:cNvPr id="16" name="Table 5">
            <a:extLst>
              <a:ext uri="{FF2B5EF4-FFF2-40B4-BE49-F238E27FC236}">
                <a16:creationId xmlns:a16="http://schemas.microsoft.com/office/drawing/2014/main" id="{81020B62-5F8C-1773-E3DF-3462FFD6EC80}"/>
              </a:ext>
            </a:extLst>
          </p:cNvPr>
          <p:cNvGraphicFramePr>
            <a:graphicFrameLocks noGrp="1"/>
          </p:cNvGraphicFramePr>
          <p:nvPr>
            <p:extLst>
              <p:ext uri="{D42A27DB-BD31-4B8C-83A1-F6EECF244321}">
                <p14:modId xmlns:p14="http://schemas.microsoft.com/office/powerpoint/2010/main" val="1163008157"/>
              </p:ext>
            </p:extLst>
          </p:nvPr>
        </p:nvGraphicFramePr>
        <p:xfrm>
          <a:off x="159089" y="4990748"/>
          <a:ext cx="6545648" cy="2845728"/>
        </p:xfrm>
        <a:graphic>
          <a:graphicData uri="http://schemas.openxmlformats.org/drawingml/2006/table">
            <a:tbl>
              <a:tblPr firstRow="1" lastCol="1" bandRow="1">
                <a:tableStyleId>{5C22544A-7EE6-4342-B048-85BDC9FD1C3A}</a:tableStyleId>
              </a:tblPr>
              <a:tblGrid>
                <a:gridCol w="2173875">
                  <a:extLst>
                    <a:ext uri="{9D8B030D-6E8A-4147-A177-3AD203B41FA5}">
                      <a16:colId xmlns:a16="http://schemas.microsoft.com/office/drawing/2014/main" val="1372452799"/>
                    </a:ext>
                  </a:extLst>
                </a:gridCol>
                <a:gridCol w="4371773">
                  <a:extLst>
                    <a:ext uri="{9D8B030D-6E8A-4147-A177-3AD203B41FA5}">
                      <a16:colId xmlns:a16="http://schemas.microsoft.com/office/drawing/2014/main" val="3441471565"/>
                    </a:ext>
                  </a:extLst>
                </a:gridCol>
              </a:tblGrid>
              <a:tr h="250768">
                <a:tc>
                  <a:txBody>
                    <a:bodyPr/>
                    <a:lstStyle/>
                    <a:p>
                      <a:pPr algn="ctr"/>
                      <a:r>
                        <a:rPr lang="en-US" sz="1400" dirty="0">
                          <a:solidFill>
                            <a:schemeClr val="tx1"/>
                          </a:solidFill>
                          <a:latin typeface="Garamond" panose="02020404030301010803" pitchFamily="18" charset="0"/>
                        </a:rPr>
                        <a:t>Category</a:t>
                      </a:r>
                    </a:p>
                  </a:txBody>
                  <a:tcPr marL="100584" marR="100584" marT="41564" marB="41564">
                    <a:lnB w="12700" cap="flat" cmpd="sng" algn="ctr">
                      <a:solidFill>
                        <a:schemeClr val="tx1"/>
                      </a:solidFill>
                      <a:prstDash val="solid"/>
                      <a:round/>
                      <a:headEnd type="none" w="med" len="med"/>
                      <a:tailEnd type="none" w="med" len="med"/>
                    </a:lnB>
                    <a:solidFill>
                      <a:srgbClr val="F1B123"/>
                    </a:solidFill>
                  </a:tcPr>
                </a:tc>
                <a:tc>
                  <a:txBody>
                    <a:bodyPr/>
                    <a:lstStyle/>
                    <a:p>
                      <a:pPr algn="ctr"/>
                      <a:r>
                        <a:rPr lang="en-US" sz="1400" dirty="0">
                          <a:solidFill>
                            <a:schemeClr val="tx1"/>
                          </a:solidFill>
                          <a:latin typeface="Garamond" panose="02020404030301010803" pitchFamily="18" charset="0"/>
                        </a:rPr>
                        <a:t>Key Benefits to Chapter</a:t>
                      </a:r>
                    </a:p>
                  </a:txBody>
                  <a:tcPr marL="100584" marR="100584" marT="41564" marB="41564">
                    <a:lnB w="12700" cap="flat" cmpd="sng" algn="ctr">
                      <a:solidFill>
                        <a:schemeClr val="tx1"/>
                      </a:solidFill>
                      <a:prstDash val="solid"/>
                      <a:round/>
                      <a:headEnd type="none" w="med" len="med"/>
                      <a:tailEnd type="none" w="med" len="med"/>
                    </a:lnB>
                    <a:solidFill>
                      <a:srgbClr val="F1B123"/>
                    </a:solidFill>
                  </a:tcPr>
                </a:tc>
                <a:extLst>
                  <a:ext uri="{0D108BD9-81ED-4DB2-BD59-A6C34878D82A}">
                    <a16:rowId xmlns:a16="http://schemas.microsoft.com/office/drawing/2014/main" val="1961971055"/>
                  </a:ext>
                </a:extLst>
              </a:tr>
              <a:tr h="420624">
                <a:tc>
                  <a:txBody>
                    <a:bodyPr/>
                    <a:lstStyle/>
                    <a:p>
                      <a:pPr algn="ctr"/>
                      <a:r>
                        <a:rPr lang="en-US" sz="1400" dirty="0">
                          <a:solidFill>
                            <a:schemeClr val="bg1"/>
                          </a:solidFill>
                          <a:latin typeface="Garamond" panose="02020404030301010803" pitchFamily="18" charset="0"/>
                        </a:rPr>
                        <a:t>Recruitment</a:t>
                      </a:r>
                    </a:p>
                  </a:txBody>
                  <a:tcPr marL="100584" marR="100584"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81F28"/>
                    </a:solidFill>
                  </a:tcPr>
                </a:tc>
                <a:tc>
                  <a:txBody>
                    <a:bodyPr/>
                    <a:lstStyle/>
                    <a:p>
                      <a:pPr marL="171450" lvl="0" indent="-171450">
                        <a:buClr>
                          <a:srgbClr val="F1B123"/>
                        </a:buClr>
                        <a:buFont typeface="Wingdings" panose="05000000000000000000" pitchFamily="2" charset="2"/>
                        <a:buChar char="ü"/>
                      </a:pPr>
                      <a:r>
                        <a:rPr lang="en-US" sz="1400" b="0" dirty="0">
                          <a:solidFill>
                            <a:schemeClr val="tx1"/>
                          </a:solidFill>
                          <a:latin typeface="Garamond" panose="02020404030301010803" pitchFamily="18" charset="0"/>
                        </a:rPr>
                        <a:t>Recruitment idea creation and Chapter value proposition</a:t>
                      </a:r>
                      <a:endParaRPr lang="en-US" sz="1400" dirty="0">
                        <a:latin typeface="Garamond" panose="02020404030301010803" pitchFamily="18" charset="0"/>
                      </a:endParaRPr>
                    </a:p>
                    <a:p>
                      <a:pPr marL="171450" lvl="0" indent="-171450">
                        <a:buClr>
                          <a:srgbClr val="F1B123"/>
                        </a:buClr>
                        <a:buFont typeface="Wingdings" panose="05000000000000000000" pitchFamily="2" charset="2"/>
                        <a:buChar char="ü"/>
                      </a:pPr>
                      <a:r>
                        <a:rPr lang="en-US" sz="1400" b="0" dirty="0">
                          <a:solidFill>
                            <a:schemeClr val="tx1"/>
                          </a:solidFill>
                          <a:latin typeface="Garamond" panose="02020404030301010803" pitchFamily="18" charset="0"/>
                        </a:rPr>
                        <a:t>Guidance with selection, bidding, and training programs</a:t>
                      </a:r>
                      <a:endParaRPr lang="en-US" sz="1400" dirty="0">
                        <a:latin typeface="Garamond" panose="02020404030301010803" pitchFamily="18" charset="0"/>
                      </a:endParaRPr>
                    </a:p>
                  </a:txBody>
                  <a:tcPr marL="100584" marR="100584" marT="41564" marB="4156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7646182"/>
                  </a:ext>
                </a:extLst>
              </a:tr>
              <a:tr h="420624">
                <a:tc>
                  <a:txBody>
                    <a:bodyPr/>
                    <a:lstStyle/>
                    <a:p>
                      <a:pPr lvl="0" algn="ctr">
                        <a:buNone/>
                      </a:pPr>
                      <a:r>
                        <a:rPr lang="en-US" sz="1400" dirty="0">
                          <a:solidFill>
                            <a:schemeClr val="bg1"/>
                          </a:solidFill>
                          <a:latin typeface="Garamond" panose="02020404030301010803" pitchFamily="18" charset="0"/>
                        </a:rPr>
                        <a:t>Treasury and Budget</a:t>
                      </a:r>
                      <a:endParaRPr lang="en-US" sz="1400" dirty="0">
                        <a:latin typeface="Garamond" panose="02020404030301010803" pitchFamily="18" charset="0"/>
                      </a:endParaRPr>
                    </a:p>
                  </a:txBody>
                  <a:tcPr marL="100584" marR="100584" marT="41564" marB="41564">
                    <a:lnL w="12700">
                      <a:solidFill>
                        <a:schemeClr val="tx1"/>
                      </a:solidFill>
                    </a:lnL>
                    <a:lnR w="12700">
                      <a:solidFill>
                        <a:schemeClr val="tx1"/>
                      </a:solidFill>
                    </a:lnR>
                    <a:lnT w="12700">
                      <a:solidFill>
                        <a:schemeClr val="tx1"/>
                      </a:solidFill>
                    </a:lnT>
                    <a:lnB w="12700">
                      <a:solidFill>
                        <a:schemeClr val="tx1"/>
                      </a:solidFill>
                    </a:lnB>
                    <a:solidFill>
                      <a:srgbClr val="242659"/>
                    </a:solidFill>
                  </a:tcPr>
                </a:tc>
                <a:tc>
                  <a:txBody>
                    <a:bodyPr/>
                    <a:lstStyle/>
                    <a:p>
                      <a:pPr marL="171450" lvl="0" indent="-171450">
                        <a:buClr>
                          <a:srgbClr val="F1B123"/>
                        </a:buClr>
                        <a:buFont typeface="Wingdings" panose="05000000000000000000" pitchFamily="2" charset="2"/>
                        <a:buChar char="ü"/>
                      </a:pPr>
                      <a:r>
                        <a:rPr lang="en-US" sz="1400" b="0" dirty="0">
                          <a:solidFill>
                            <a:schemeClr val="tx1"/>
                          </a:solidFill>
                          <a:latin typeface="Garamond" panose="02020404030301010803" pitchFamily="18" charset="0"/>
                        </a:rPr>
                        <a:t>Guidance on treasury management and budget allocation</a:t>
                      </a:r>
                      <a:endParaRPr lang="en-US" sz="1400" dirty="0">
                        <a:latin typeface="Garamond" panose="02020404030301010803" pitchFamily="18" charset="0"/>
                      </a:endParaRPr>
                    </a:p>
                    <a:p>
                      <a:pPr marL="171450" lvl="0" indent="-171450">
                        <a:buClr>
                          <a:srgbClr val="F1B123"/>
                        </a:buClr>
                        <a:buFont typeface="Wingdings" panose="05000000000000000000" pitchFamily="2" charset="2"/>
                        <a:buChar char="ü"/>
                      </a:pPr>
                      <a:r>
                        <a:rPr lang="en-US" sz="1400" b="0" dirty="0">
                          <a:solidFill>
                            <a:schemeClr val="tx1"/>
                          </a:solidFill>
                          <a:latin typeface="Garamond" panose="02020404030301010803" pitchFamily="18" charset="0"/>
                        </a:rPr>
                        <a:t>Treasury growth and needs for potential housing costs</a:t>
                      </a:r>
                      <a:endParaRPr lang="en-US" sz="1400" dirty="0">
                        <a:latin typeface="Garamond" panose="02020404030301010803" pitchFamily="18" charset="0"/>
                      </a:endParaRPr>
                    </a:p>
                  </a:txBody>
                  <a:tcPr marL="100584" marR="100584" marT="41564" marB="41564">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452357781"/>
                  </a:ext>
                </a:extLst>
              </a:tr>
              <a:tr h="420624">
                <a:tc>
                  <a:txBody>
                    <a:bodyPr/>
                    <a:lstStyle/>
                    <a:p>
                      <a:pPr lvl="0" algn="ctr">
                        <a:buNone/>
                      </a:pPr>
                      <a:r>
                        <a:rPr lang="en-US" sz="1400" dirty="0">
                          <a:solidFill>
                            <a:schemeClr val="bg1"/>
                          </a:solidFill>
                          <a:latin typeface="Garamond" panose="02020404030301010803" pitchFamily="18" charset="0"/>
                        </a:rPr>
                        <a:t>Brotherhood</a:t>
                      </a:r>
                      <a:endParaRPr lang="en-US" sz="1400" dirty="0">
                        <a:latin typeface="Garamond" panose="02020404030301010803" pitchFamily="18" charset="0"/>
                      </a:endParaRPr>
                    </a:p>
                  </a:txBody>
                  <a:tcPr marL="100584" marR="100584" marT="41564" marB="41564">
                    <a:lnL w="12700">
                      <a:solidFill>
                        <a:schemeClr val="tx1"/>
                      </a:solidFill>
                    </a:lnL>
                    <a:lnR w="12700">
                      <a:solidFill>
                        <a:schemeClr val="tx1"/>
                      </a:solidFill>
                    </a:lnR>
                    <a:lnT w="12700">
                      <a:solidFill>
                        <a:schemeClr val="tx1"/>
                      </a:solidFill>
                    </a:lnT>
                    <a:lnB w="12700">
                      <a:solidFill>
                        <a:schemeClr val="tx1"/>
                      </a:solidFill>
                    </a:lnB>
                    <a:solidFill>
                      <a:srgbClr val="781F28"/>
                    </a:solidFill>
                  </a:tcPr>
                </a:tc>
                <a:tc>
                  <a:txBody>
                    <a:bodyPr/>
                    <a:lstStyle/>
                    <a:p>
                      <a:pPr marL="171450" lvl="0" indent="-171450">
                        <a:buClr>
                          <a:srgbClr val="F1B123"/>
                        </a:buClr>
                        <a:buFont typeface="Wingdings" panose="05000000000000000000" pitchFamily="2" charset="2"/>
                        <a:buChar char="ü"/>
                      </a:pPr>
                      <a:r>
                        <a:rPr lang="en-US" sz="1400" b="0" dirty="0">
                          <a:solidFill>
                            <a:schemeClr val="tx1"/>
                          </a:solidFill>
                          <a:latin typeface="Garamond" panose="02020404030301010803" pitchFamily="18" charset="0"/>
                        </a:rPr>
                        <a:t>Brotherhood idea creation and preparation</a:t>
                      </a:r>
                      <a:endParaRPr lang="en-US" sz="1400" dirty="0">
                        <a:latin typeface="Garamond" panose="02020404030301010803" pitchFamily="18" charset="0"/>
                      </a:endParaRPr>
                    </a:p>
                    <a:p>
                      <a:pPr marL="171450" lvl="0" indent="-171450">
                        <a:buClr>
                          <a:srgbClr val="F1B123"/>
                        </a:buClr>
                        <a:buFont typeface="Wingdings" panose="05000000000000000000" pitchFamily="2" charset="2"/>
                        <a:buChar char="ü"/>
                      </a:pPr>
                      <a:r>
                        <a:rPr lang="en-US" sz="1400" b="0" dirty="0">
                          <a:solidFill>
                            <a:schemeClr val="tx1"/>
                          </a:solidFill>
                          <a:latin typeface="Garamond" panose="02020404030301010803" pitchFamily="18" charset="0"/>
                        </a:rPr>
                        <a:t>Passing down rituals lost to the old chapters of Delta Psi</a:t>
                      </a:r>
                      <a:endParaRPr lang="en-US" sz="1400" dirty="0">
                        <a:latin typeface="Garamond" panose="02020404030301010803" pitchFamily="18" charset="0"/>
                      </a:endParaRPr>
                    </a:p>
                  </a:txBody>
                  <a:tcPr marL="100584" marR="100584" marT="41564" marB="41564">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138264586"/>
                  </a:ext>
                </a:extLst>
              </a:tr>
              <a:tr h="420624">
                <a:tc>
                  <a:txBody>
                    <a:bodyPr/>
                    <a:lstStyle/>
                    <a:p>
                      <a:pPr lvl="0" algn="ctr">
                        <a:buNone/>
                      </a:pPr>
                      <a:r>
                        <a:rPr lang="en-US" sz="1400" dirty="0">
                          <a:solidFill>
                            <a:schemeClr val="bg1"/>
                          </a:solidFill>
                          <a:latin typeface="Garamond" panose="02020404030301010803" pitchFamily="18" charset="0"/>
                        </a:rPr>
                        <a:t>Executive Management</a:t>
                      </a:r>
                      <a:endParaRPr lang="en-US" sz="1400" dirty="0">
                        <a:latin typeface="Garamond" panose="02020404030301010803" pitchFamily="18" charset="0"/>
                      </a:endParaRPr>
                    </a:p>
                  </a:txBody>
                  <a:tcPr marL="100584" marR="100584" marT="41564" marB="41564">
                    <a:lnL w="12700">
                      <a:solidFill>
                        <a:schemeClr val="tx1"/>
                      </a:solidFill>
                    </a:lnL>
                    <a:lnR w="12700">
                      <a:solidFill>
                        <a:schemeClr val="tx1"/>
                      </a:solidFill>
                    </a:lnR>
                    <a:lnT w="12700">
                      <a:solidFill>
                        <a:schemeClr val="tx1"/>
                      </a:solidFill>
                    </a:lnT>
                    <a:lnB w="12700">
                      <a:solidFill>
                        <a:schemeClr val="tx1"/>
                      </a:solidFill>
                    </a:lnB>
                    <a:solidFill>
                      <a:srgbClr val="242659"/>
                    </a:solidFill>
                  </a:tcPr>
                </a:tc>
                <a:tc>
                  <a:txBody>
                    <a:bodyPr/>
                    <a:lstStyle/>
                    <a:p>
                      <a:pPr marL="171450" lvl="0" indent="-171450">
                        <a:buClr>
                          <a:srgbClr val="F1B123"/>
                        </a:buClr>
                        <a:buFont typeface="Wingdings" panose="05000000000000000000" pitchFamily="2" charset="2"/>
                        <a:buChar char="ü"/>
                      </a:pPr>
                      <a:r>
                        <a:rPr lang="en-US" sz="1400" b="0" dirty="0">
                          <a:solidFill>
                            <a:schemeClr val="tx1"/>
                          </a:solidFill>
                          <a:latin typeface="Garamond" panose="02020404030301010803" pitchFamily="18" charset="0"/>
                        </a:rPr>
                        <a:t>Mentorship network for the executive team</a:t>
                      </a:r>
                      <a:endParaRPr lang="en-US" sz="1400" dirty="0">
                        <a:latin typeface="Garamond" panose="02020404030301010803" pitchFamily="18" charset="0"/>
                      </a:endParaRPr>
                    </a:p>
                    <a:p>
                      <a:pPr marL="171450" lvl="0" indent="-171450">
                        <a:buClr>
                          <a:srgbClr val="F1B123"/>
                        </a:buClr>
                        <a:buFont typeface="Wingdings" panose="05000000000000000000" pitchFamily="2" charset="2"/>
                        <a:buChar char="ü"/>
                      </a:pPr>
                      <a:r>
                        <a:rPr lang="en-US" sz="1400" b="0" dirty="0">
                          <a:solidFill>
                            <a:schemeClr val="tx1"/>
                          </a:solidFill>
                          <a:latin typeface="Garamond" panose="02020404030301010803" pitchFamily="18" charset="0"/>
                        </a:rPr>
                        <a:t>Guidance on all aspects of running a Chapter</a:t>
                      </a:r>
                      <a:endParaRPr lang="en-US" sz="1400" dirty="0">
                        <a:latin typeface="Garamond" panose="02020404030301010803" pitchFamily="18" charset="0"/>
                      </a:endParaRPr>
                    </a:p>
                  </a:txBody>
                  <a:tcPr marL="100584" marR="100584" marT="41564" marB="41564">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617326305"/>
                  </a:ext>
                </a:extLst>
              </a:tr>
              <a:tr h="420624">
                <a:tc>
                  <a:txBody>
                    <a:bodyPr/>
                    <a:lstStyle/>
                    <a:p>
                      <a:pPr lvl="0" algn="ctr">
                        <a:buNone/>
                      </a:pPr>
                      <a:r>
                        <a:rPr lang="en-US" sz="1400" dirty="0">
                          <a:solidFill>
                            <a:schemeClr val="bg1"/>
                          </a:solidFill>
                          <a:latin typeface="Garamond" panose="02020404030301010803" pitchFamily="18" charset="0"/>
                        </a:rPr>
                        <a:t>Social Events</a:t>
                      </a:r>
                    </a:p>
                  </a:txBody>
                  <a:tcPr marL="100584" marR="100584" marT="41564" marB="41564">
                    <a:lnL w="12700">
                      <a:solidFill>
                        <a:schemeClr val="tx1"/>
                      </a:solidFill>
                    </a:lnL>
                    <a:lnR w="12700">
                      <a:solidFill>
                        <a:schemeClr val="tx1"/>
                      </a:solidFill>
                    </a:lnR>
                    <a:lnT w="12700">
                      <a:solidFill>
                        <a:schemeClr val="tx1"/>
                      </a:solidFill>
                    </a:lnT>
                    <a:lnB w="12700">
                      <a:solidFill>
                        <a:schemeClr val="tx1"/>
                      </a:solidFill>
                    </a:lnB>
                    <a:solidFill>
                      <a:srgbClr val="781F28"/>
                    </a:solidFill>
                  </a:tcPr>
                </a:tc>
                <a:tc>
                  <a:txBody>
                    <a:bodyPr/>
                    <a:lstStyle/>
                    <a:p>
                      <a:pPr marL="171450" lvl="0" indent="-171450">
                        <a:buClr>
                          <a:srgbClr val="F1B123"/>
                        </a:buClr>
                        <a:buFont typeface="Wingdings" panose="05000000000000000000" pitchFamily="2" charset="2"/>
                        <a:buChar char="ü"/>
                      </a:pPr>
                      <a:r>
                        <a:rPr lang="en-US" sz="1400" b="0" dirty="0">
                          <a:solidFill>
                            <a:schemeClr val="tx1"/>
                          </a:solidFill>
                          <a:latin typeface="Garamond" panose="02020404030301010803" pitchFamily="18" charset="0"/>
                        </a:rPr>
                        <a:t>Support with generating pairs and managing relationships</a:t>
                      </a:r>
                    </a:p>
                    <a:p>
                      <a:pPr marL="171450" lvl="0" indent="-171450">
                        <a:buClr>
                          <a:srgbClr val="F1B123"/>
                        </a:buClr>
                        <a:buFont typeface="Wingdings" panose="05000000000000000000" pitchFamily="2" charset="2"/>
                        <a:buChar char="ü"/>
                      </a:pPr>
                      <a:r>
                        <a:rPr lang="en-US" sz="1400" b="0" dirty="0">
                          <a:solidFill>
                            <a:schemeClr val="tx1"/>
                          </a:solidFill>
                          <a:latin typeface="Garamond" panose="02020404030301010803" pitchFamily="18" charset="0"/>
                        </a:rPr>
                        <a:t>Event planning, and preparation as an off-campus house</a:t>
                      </a:r>
                      <a:endParaRPr lang="en-US" sz="1400" dirty="0">
                        <a:latin typeface="Garamond" panose="02020404030301010803" pitchFamily="18" charset="0"/>
                      </a:endParaRPr>
                    </a:p>
                  </a:txBody>
                  <a:tcPr marL="100584" marR="100584" marT="41564" marB="41564">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2734907161"/>
                  </a:ext>
                </a:extLst>
              </a:tr>
            </a:tbl>
          </a:graphicData>
        </a:graphic>
      </p:graphicFrame>
    </p:spTree>
    <p:extLst>
      <p:ext uri="{BB962C8B-B14F-4D97-AF65-F5344CB8AC3E}">
        <p14:creationId xmlns:p14="http://schemas.microsoft.com/office/powerpoint/2010/main" val="1557768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E29F-D1D8-8E3B-3421-1017E4058F1E}"/>
              </a:ext>
            </a:extLst>
          </p:cNvPr>
          <p:cNvSpPr>
            <a:spLocks noGrp="1"/>
          </p:cNvSpPr>
          <p:nvPr>
            <p:ph type="title"/>
          </p:nvPr>
        </p:nvSpPr>
        <p:spPr/>
        <p:txBody>
          <a:bodyPr/>
          <a:lstStyle/>
          <a:p>
            <a:r>
              <a:rPr lang="en-US" dirty="0"/>
              <a:t>Section VII. A Letter from Brother Sigma</a:t>
            </a:r>
          </a:p>
        </p:txBody>
      </p:sp>
    </p:spTree>
    <p:extLst>
      <p:ext uri="{BB962C8B-B14F-4D97-AF65-F5344CB8AC3E}">
        <p14:creationId xmlns:p14="http://schemas.microsoft.com/office/powerpoint/2010/main" val="10405974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165A573-7665-34E2-0BD3-840CAC32EB3B}"/>
              </a:ext>
            </a:extLst>
          </p:cNvPr>
          <p:cNvSpPr/>
          <p:nvPr/>
        </p:nvSpPr>
        <p:spPr>
          <a:xfrm>
            <a:off x="4458813" y="929975"/>
            <a:ext cx="2329434" cy="7103844"/>
          </a:xfrm>
          <a:prstGeom prst="roundRect">
            <a:avLst/>
          </a:prstGeom>
          <a:gradFill>
            <a:gsLst>
              <a:gs pos="100000">
                <a:srgbClr val="F1B123"/>
              </a:gs>
              <a:gs pos="21000">
                <a:srgbClr val="242659"/>
              </a:gs>
              <a:gs pos="62000">
                <a:srgbClr val="781F28"/>
              </a:gs>
            </a:gsLst>
            <a:lin ang="5400000" scaled="1"/>
          </a:gradFill>
          <a:ln w="19050">
            <a:noFill/>
            <a:prstDash val="dash"/>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00" b="1" dirty="0">
              <a:solidFill>
                <a:srgbClr val="FF0000"/>
              </a:solidFill>
            </a:endParaRPr>
          </a:p>
        </p:txBody>
      </p:sp>
      <p:sp>
        <p:nvSpPr>
          <p:cNvPr id="2" name="Title 1">
            <a:extLst>
              <a:ext uri="{FF2B5EF4-FFF2-40B4-BE49-F238E27FC236}">
                <a16:creationId xmlns:a16="http://schemas.microsoft.com/office/drawing/2014/main" id="{B30A5F27-976D-8EE9-CA9B-A00A01C8935C}"/>
              </a:ext>
            </a:extLst>
          </p:cNvPr>
          <p:cNvSpPr>
            <a:spLocks noGrp="1"/>
          </p:cNvSpPr>
          <p:nvPr>
            <p:ph type="title"/>
          </p:nvPr>
        </p:nvSpPr>
        <p:spPr>
          <a:xfrm>
            <a:off x="471488" y="851"/>
            <a:ext cx="5915025" cy="824513"/>
          </a:xfrm>
        </p:spPr>
        <p:txBody>
          <a:bodyPr/>
          <a:lstStyle/>
          <a:p>
            <a:r>
              <a:rPr lang="en-US" b="1" i="1" dirty="0"/>
              <a:t>Brother Sigma’s First Letter to the Alumni</a:t>
            </a:r>
          </a:p>
        </p:txBody>
      </p:sp>
      <p:sp>
        <p:nvSpPr>
          <p:cNvPr id="5" name="Title 1">
            <a:extLst>
              <a:ext uri="{FF2B5EF4-FFF2-40B4-BE49-F238E27FC236}">
                <a16:creationId xmlns:a16="http://schemas.microsoft.com/office/drawing/2014/main" id="{1CDA0FA1-1876-D611-4371-FA3B9AED8D9C}"/>
              </a:ext>
            </a:extLst>
          </p:cNvPr>
          <p:cNvSpPr txBox="1">
            <a:spLocks/>
          </p:cNvSpPr>
          <p:nvPr/>
        </p:nvSpPr>
        <p:spPr>
          <a:xfrm>
            <a:off x="4503728" y="836351"/>
            <a:ext cx="2508548" cy="82451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chemeClr val="tx1"/>
                </a:solidFill>
                <a:latin typeface="Garamond" panose="02020404030301010803" pitchFamily="18" charset="0"/>
                <a:ea typeface="+mj-ea"/>
                <a:cs typeface="+mj-cs"/>
              </a:defRPr>
            </a:lvl1pPr>
          </a:lstStyle>
          <a:p>
            <a:r>
              <a:rPr lang="en-US" sz="1800" b="1" u="sng" dirty="0">
                <a:solidFill>
                  <a:schemeClr val="bg1"/>
                </a:solidFill>
              </a:rPr>
              <a:t>About Brother Sigma</a:t>
            </a:r>
          </a:p>
        </p:txBody>
      </p:sp>
      <p:sp>
        <p:nvSpPr>
          <p:cNvPr id="7" name="Rectangle 6">
            <a:extLst>
              <a:ext uri="{FF2B5EF4-FFF2-40B4-BE49-F238E27FC236}">
                <a16:creationId xmlns:a16="http://schemas.microsoft.com/office/drawing/2014/main" id="{22854751-5DA8-637F-1396-AC9E6A27FF19}"/>
              </a:ext>
            </a:extLst>
          </p:cNvPr>
          <p:cNvSpPr/>
          <p:nvPr/>
        </p:nvSpPr>
        <p:spPr>
          <a:xfrm>
            <a:off x="4497305" y="3443983"/>
            <a:ext cx="2280498" cy="45773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latin typeface="Garamond" panose="02020404030301010803" pitchFamily="18" charset="0"/>
              </a:rPr>
              <a:t>Lukas Daub is a junior at Indiana University, where he is pursuing a degree in finance. Originally from New York City, Lukas brings a unique perspective to the Delta Psi Chapter. Driven by a desire to create a lasting impact, he aims to cultivate a legacy that will endure long after his time on campus.</a:t>
            </a:r>
          </a:p>
          <a:p>
            <a:r>
              <a:rPr lang="en-US" sz="1400" dirty="0">
                <a:solidFill>
                  <a:schemeClr val="bg1"/>
                </a:solidFill>
                <a:latin typeface="Garamond" panose="02020404030301010803" pitchFamily="18" charset="0"/>
              </a:rPr>
              <a:t>Guided by a strong set of values, Lukas places high importance on academic excellence and persistence. He believes that through steadfast dedication and unwavering determination, Delta Psi can achieve never before seen heights.</a:t>
            </a:r>
          </a:p>
        </p:txBody>
      </p:sp>
      <p:cxnSp>
        <p:nvCxnSpPr>
          <p:cNvPr id="8" name="Google Shape;77;p19">
            <a:extLst>
              <a:ext uri="{FF2B5EF4-FFF2-40B4-BE49-F238E27FC236}">
                <a16:creationId xmlns:a16="http://schemas.microsoft.com/office/drawing/2014/main" id="{2E07BEBF-C56A-F299-5525-25623EC1DA2A}"/>
              </a:ext>
            </a:extLst>
          </p:cNvPr>
          <p:cNvCxnSpPr>
            <a:endCxn id="9" idx="1"/>
          </p:cNvCxnSpPr>
          <p:nvPr/>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9" name="Google Shape;78;p19">
            <a:extLst>
              <a:ext uri="{FF2B5EF4-FFF2-40B4-BE49-F238E27FC236}">
                <a16:creationId xmlns:a16="http://schemas.microsoft.com/office/drawing/2014/main" id="{863DE6ED-A0BC-BF39-8810-1E9D80F5705A}"/>
              </a:ext>
            </a:extLst>
          </p:cNvPr>
          <p:cNvPicPr preferRelativeResize="0"/>
          <p:nvPr/>
        </p:nvPicPr>
        <p:blipFill>
          <a:blip r:embed="rId2">
            <a:alphaModFix/>
          </a:blip>
          <a:stretch>
            <a:fillRect/>
          </a:stretch>
        </p:blipFill>
        <p:spPr>
          <a:xfrm>
            <a:off x="2886442" y="8033819"/>
            <a:ext cx="1085112" cy="991699"/>
          </a:xfrm>
          <a:prstGeom prst="rect">
            <a:avLst/>
          </a:prstGeom>
          <a:noFill/>
          <a:ln>
            <a:noFill/>
          </a:ln>
        </p:spPr>
      </p:pic>
      <p:cxnSp>
        <p:nvCxnSpPr>
          <p:cNvPr id="10" name="Google Shape;80;p19">
            <a:extLst>
              <a:ext uri="{FF2B5EF4-FFF2-40B4-BE49-F238E27FC236}">
                <a16:creationId xmlns:a16="http://schemas.microsoft.com/office/drawing/2014/main" id="{E0F2E906-C602-F71B-8608-4E4F1C5F8067}"/>
              </a:ext>
            </a:extLst>
          </p:cNvPr>
          <p:cNvCxnSpPr>
            <a:stCxn id="9" idx="3"/>
          </p:cNvCxnSpPr>
          <p:nvPr/>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sp>
        <p:nvSpPr>
          <p:cNvPr id="14" name="Rectangle 13">
            <a:extLst>
              <a:ext uri="{FF2B5EF4-FFF2-40B4-BE49-F238E27FC236}">
                <a16:creationId xmlns:a16="http://schemas.microsoft.com/office/drawing/2014/main" id="{01231998-A6B3-423B-D4DA-0554678480F2}"/>
              </a:ext>
            </a:extLst>
          </p:cNvPr>
          <p:cNvSpPr/>
          <p:nvPr/>
        </p:nvSpPr>
        <p:spPr>
          <a:xfrm>
            <a:off x="70642" y="680423"/>
            <a:ext cx="4276872" cy="7160190"/>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spcBef>
                <a:spcPts val="0"/>
              </a:spcBef>
              <a:spcAft>
                <a:spcPts val="800"/>
              </a:spcAft>
            </a:pPr>
            <a:r>
              <a:rPr lang="en-US" sz="1400" kern="100" dirty="0">
                <a:solidFill>
                  <a:srgbClr val="1C1C43"/>
                </a:solidFill>
                <a:effectLst/>
                <a:latin typeface="Garamond" panose="02020404030301010803" pitchFamily="18" charset="0"/>
                <a:ea typeface="Calibri" panose="020F0502020204030204" pitchFamily="34" charset="0"/>
                <a:cs typeface="Times New Roman" panose="02020603050405020304" pitchFamily="18" charset="0"/>
              </a:rPr>
              <a:t>Greetings from the Delta Psi Chapter!</a:t>
            </a:r>
          </a:p>
          <a:p>
            <a:pPr marL="0" marR="0">
              <a:spcBef>
                <a:spcPts val="0"/>
              </a:spcBef>
              <a:spcAft>
                <a:spcPts val="800"/>
              </a:spcAft>
            </a:pPr>
            <a:r>
              <a:rPr lang="en-US" sz="1400" kern="100" dirty="0">
                <a:solidFill>
                  <a:srgbClr val="1C1C43"/>
                </a:solidFill>
                <a:effectLst/>
                <a:latin typeface="Garamond" panose="02020404030301010803" pitchFamily="18" charset="0"/>
                <a:ea typeface="Calibri" panose="020F0502020204030204" pitchFamily="34" charset="0"/>
                <a:cs typeface="Times New Roman" panose="02020603050405020304" pitchFamily="18" charset="0"/>
              </a:rPr>
              <a:t>To echo Brother Beta, I, and the entire executive team, find immense pride in our positioning today. The growth we experienced was made possible by the unwavering commitment of every brother in the Delta Psi Chapter. It is my mission to ensure every brother is invested in and involved with our chapter’s growth. </a:t>
            </a:r>
          </a:p>
          <a:p>
            <a:pPr marL="0" marR="0">
              <a:spcBef>
                <a:spcPts val="0"/>
              </a:spcBef>
              <a:spcAft>
                <a:spcPts val="800"/>
              </a:spcAft>
            </a:pPr>
            <a:endParaRPr lang="en-US" sz="1400" kern="100" dirty="0">
              <a:solidFill>
                <a:srgbClr val="1C1C43"/>
              </a:solidFill>
              <a:effectLst/>
              <a:latin typeface="Garamond" panose="02020404030301010803"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n-US" sz="1400" kern="100" dirty="0">
                <a:solidFill>
                  <a:srgbClr val="1C1C43"/>
                </a:solidFill>
                <a:effectLst/>
                <a:latin typeface="Garamond" panose="02020404030301010803" pitchFamily="18" charset="0"/>
                <a:ea typeface="Calibri" panose="020F0502020204030204" pitchFamily="34" charset="0"/>
                <a:cs typeface="Times New Roman" panose="02020603050405020304" pitchFamily="18" charset="0"/>
              </a:rPr>
              <a:t>Looking forward, we have spearheaded a many initiatives to catalyze future growth. We are developing a website which will include the history of DKE and our Chapter. This will also include information on our recruiting processes, brotherhood events, and much more. Lastly, this website will contain a brother portal, which allows brothers to access vital chapter resources and alumni information. This will strengthen the bonds between brothers and ensure Delta Psi’s success.</a:t>
            </a:r>
          </a:p>
          <a:p>
            <a:pPr marL="0" marR="0">
              <a:spcBef>
                <a:spcPts val="0"/>
              </a:spcBef>
              <a:spcAft>
                <a:spcPts val="800"/>
              </a:spcAft>
            </a:pPr>
            <a:endParaRPr lang="en-US" sz="1400" kern="100" dirty="0">
              <a:solidFill>
                <a:srgbClr val="1C1C43"/>
              </a:solidFill>
              <a:effectLst/>
              <a:latin typeface="Garamond" panose="02020404030301010803"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n-US" sz="1400" kern="100" dirty="0">
                <a:solidFill>
                  <a:srgbClr val="1C1C43"/>
                </a:solidFill>
                <a:effectLst/>
                <a:latin typeface="Garamond" panose="02020404030301010803" pitchFamily="18" charset="0"/>
                <a:ea typeface="Calibri" panose="020F0502020204030204" pitchFamily="34" charset="0"/>
                <a:cs typeface="Times New Roman" panose="02020603050405020304" pitchFamily="18" charset="0"/>
              </a:rPr>
              <a:t>Additionally, we take pride in our "Letter Day," an endeavor where all brothers wear letters on campus , enhancing our image. We strive to proudly represent the DKE on campus, and this is the first step. </a:t>
            </a:r>
          </a:p>
          <a:p>
            <a:pPr marL="0" marR="0">
              <a:spcBef>
                <a:spcPts val="0"/>
              </a:spcBef>
              <a:spcAft>
                <a:spcPts val="800"/>
              </a:spcAft>
            </a:pPr>
            <a:endParaRPr lang="en-US" sz="1400" kern="100" dirty="0">
              <a:solidFill>
                <a:srgbClr val="1C1C43"/>
              </a:solidFill>
              <a:effectLst/>
              <a:latin typeface="Garamond" panose="02020404030301010803" pitchFamily="18" charset="0"/>
              <a:ea typeface="Calibri" panose="020F0502020204030204" pitchFamily="34" charset="0"/>
              <a:cs typeface="Times New Roman" panose="02020603050405020304" pitchFamily="18" charset="0"/>
            </a:endParaRPr>
          </a:p>
          <a:p>
            <a:pPr marL="0" marR="0">
              <a:spcBef>
                <a:spcPts val="0"/>
              </a:spcBef>
              <a:spcAft>
                <a:spcPts val="800"/>
              </a:spcAft>
            </a:pPr>
            <a:r>
              <a:rPr lang="en-US" sz="1400" kern="100" dirty="0">
                <a:solidFill>
                  <a:srgbClr val="1C1C43"/>
                </a:solidFill>
                <a:effectLst/>
                <a:latin typeface="Garamond" panose="02020404030301010803" pitchFamily="18" charset="0"/>
                <a:ea typeface="Calibri" panose="020F0502020204030204" pitchFamily="34" charset="0"/>
                <a:cs typeface="Times New Roman" panose="02020603050405020304" pitchFamily="18" charset="0"/>
              </a:rPr>
              <a:t>Looking forward, a goal of ours is to establish an alumni advisory board which we can lean upon in the coming semesters. United in our dedication, we hope to build a Chapter you can take pride in being an alumnus of.</a:t>
            </a:r>
          </a:p>
          <a:p>
            <a:endParaRPr lang="en-US" sz="1400" dirty="0">
              <a:solidFill>
                <a:srgbClr val="1C1C43"/>
              </a:solidFill>
              <a:latin typeface="Garamond" panose="02020404030301010803" pitchFamily="18" charset="0"/>
            </a:endParaRPr>
          </a:p>
          <a:p>
            <a:r>
              <a:rPr lang="en-US" sz="1400" dirty="0">
                <a:solidFill>
                  <a:srgbClr val="1C1C43"/>
                </a:solidFill>
                <a:latin typeface="Garamond" panose="02020404030301010803" pitchFamily="18" charset="0"/>
              </a:rPr>
              <a:t>In the Bonds,</a:t>
            </a:r>
          </a:p>
          <a:p>
            <a:r>
              <a:rPr lang="en-US" sz="1400" dirty="0">
                <a:solidFill>
                  <a:srgbClr val="1C1C43"/>
                </a:solidFill>
                <a:latin typeface="Garamond" panose="02020404030301010803" pitchFamily="18" charset="0"/>
              </a:rPr>
              <a:t>Lukas G. Daub | Brother Sigma, Delta Psi</a:t>
            </a:r>
            <a:endParaRPr lang="en-US" sz="1400" b="1" dirty="0">
              <a:solidFill>
                <a:srgbClr val="1C1C43"/>
              </a:solidFill>
              <a:latin typeface="Garamond" panose="02020404030301010803" pitchFamily="18" charset="0"/>
            </a:endParaRPr>
          </a:p>
        </p:txBody>
      </p:sp>
      <p:pic>
        <p:nvPicPr>
          <p:cNvPr id="2050" name="Picture 2" descr="Lukas Daub">
            <a:extLst>
              <a:ext uri="{FF2B5EF4-FFF2-40B4-BE49-F238E27FC236}">
                <a16:creationId xmlns:a16="http://schemas.microsoft.com/office/drawing/2014/main" id="{3F24B0BF-BCF2-EC79-BFBA-76B6A2B6B1B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747026" y="1436409"/>
            <a:ext cx="1805925" cy="1805925"/>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6BB9CF0-67EA-AC50-FCC4-219A50FA017B}"/>
              </a:ext>
            </a:extLst>
          </p:cNvPr>
          <p:cNvSpPr/>
          <p:nvPr/>
        </p:nvSpPr>
        <p:spPr>
          <a:xfrm>
            <a:off x="210174" y="7879670"/>
            <a:ext cx="2156108" cy="62454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50" b="1" dirty="0">
                <a:solidFill>
                  <a:srgbClr val="1C1C43"/>
                </a:solidFill>
                <a:latin typeface="Garamond" panose="02020404030301010803" pitchFamily="18" charset="0"/>
              </a:rPr>
              <a:t>Please feel free to contact Brother Sigma at Ldaub@iu.edu.</a:t>
            </a:r>
          </a:p>
        </p:txBody>
      </p:sp>
    </p:spTree>
    <p:extLst>
      <p:ext uri="{BB962C8B-B14F-4D97-AF65-F5344CB8AC3E}">
        <p14:creationId xmlns:p14="http://schemas.microsoft.com/office/powerpoint/2010/main" val="3665872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E29F-D1D8-8E3B-3421-1017E4058F1E}"/>
              </a:ext>
            </a:extLst>
          </p:cNvPr>
          <p:cNvSpPr>
            <a:spLocks noGrp="1"/>
          </p:cNvSpPr>
          <p:nvPr>
            <p:ph type="title"/>
          </p:nvPr>
        </p:nvSpPr>
        <p:spPr/>
        <p:txBody>
          <a:bodyPr/>
          <a:lstStyle/>
          <a:p>
            <a:r>
              <a:rPr lang="en-US" dirty="0"/>
              <a:t>Section VIII. Appendix, Old and New Chapter Media</a:t>
            </a:r>
          </a:p>
        </p:txBody>
      </p:sp>
    </p:spTree>
    <p:extLst>
      <p:ext uri="{BB962C8B-B14F-4D97-AF65-F5344CB8AC3E}">
        <p14:creationId xmlns:p14="http://schemas.microsoft.com/office/powerpoint/2010/main" val="328552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7454F0-6D2B-E3FD-D054-06470375695D}"/>
              </a:ext>
            </a:extLst>
          </p:cNvPr>
          <p:cNvSpPr>
            <a:spLocks noGrp="1"/>
          </p:cNvSpPr>
          <p:nvPr>
            <p:ph type="title"/>
          </p:nvPr>
        </p:nvSpPr>
        <p:spPr/>
        <p:txBody>
          <a:bodyPr/>
          <a:lstStyle/>
          <a:p>
            <a:r>
              <a:rPr lang="en-US" sz="2500" dirty="0">
                <a:latin typeface="Garamond" panose="02020404030301010803" pitchFamily="18" charset="0"/>
              </a:rPr>
              <a:t>Table of Contents</a:t>
            </a:r>
          </a:p>
        </p:txBody>
      </p:sp>
      <p:sp>
        <p:nvSpPr>
          <p:cNvPr id="4" name="Freeform: Shape 3">
            <a:extLst>
              <a:ext uri="{FF2B5EF4-FFF2-40B4-BE49-F238E27FC236}">
                <a16:creationId xmlns:a16="http://schemas.microsoft.com/office/drawing/2014/main" id="{EF55A336-D7D5-5DFC-0B04-2F457BBE6560}"/>
              </a:ext>
            </a:extLst>
          </p:cNvPr>
          <p:cNvSpPr/>
          <p:nvPr/>
        </p:nvSpPr>
        <p:spPr>
          <a:xfrm>
            <a:off x="237819" y="1303071"/>
            <a:ext cx="4884286" cy="456400"/>
          </a:xfrm>
          <a:custGeom>
            <a:avLst/>
            <a:gdLst>
              <a:gd name="connsiteX0" fmla="*/ 137160 w 6766560"/>
              <a:gd name="connsiteY0" fmla="*/ 0 h 274320"/>
              <a:gd name="connsiteX1" fmla="*/ 6766560 w 6766560"/>
              <a:gd name="connsiteY1" fmla="*/ 0 h 274320"/>
              <a:gd name="connsiteX2" fmla="*/ 6766560 w 6766560"/>
              <a:gd name="connsiteY2" fmla="*/ 274320 h 274320"/>
              <a:gd name="connsiteX3" fmla="*/ 137160 w 6766560"/>
              <a:gd name="connsiteY3" fmla="*/ 274320 h 274320"/>
              <a:gd name="connsiteX4" fmla="*/ 0 w 6766560"/>
              <a:gd name="connsiteY4" fmla="*/ 137160 h 274320"/>
              <a:gd name="connsiteX5" fmla="*/ 137160 w 6766560"/>
              <a:gd name="connsiteY5"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6560" h="274320">
                <a:moveTo>
                  <a:pt x="137160" y="0"/>
                </a:moveTo>
                <a:lnTo>
                  <a:pt x="6766560" y="0"/>
                </a:lnTo>
                <a:lnTo>
                  <a:pt x="6766560" y="274320"/>
                </a:lnTo>
                <a:lnTo>
                  <a:pt x="137160" y="274320"/>
                </a:lnTo>
                <a:cubicBezTo>
                  <a:pt x="61409" y="274320"/>
                  <a:pt x="0" y="212911"/>
                  <a:pt x="0" y="137160"/>
                </a:cubicBezTo>
                <a:cubicBezTo>
                  <a:pt x="0" y="61409"/>
                  <a:pt x="61409" y="0"/>
                  <a:pt x="137160" y="0"/>
                </a:cubicBezTo>
                <a:close/>
              </a:path>
            </a:pathLst>
          </a:custGeom>
          <a:solidFill>
            <a:srgbClr val="242659"/>
          </a:solidFill>
          <a:ln w="12700">
            <a:solidFill>
              <a:srgbClr val="5F078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rtlCol="0" anchor="ctr">
            <a:noAutofit/>
          </a:bodyPr>
          <a:lstStyle/>
          <a:p>
            <a:pPr algn="ctr"/>
            <a:r>
              <a:rPr lang="en-US" sz="1500" b="1" i="1">
                <a:solidFill>
                  <a:schemeClr val="bg1"/>
                </a:solidFill>
                <a:latin typeface="Garamond" panose="02020404030301010803" pitchFamily="18" charset="0"/>
                <a:cs typeface="Arial" panose="020B0604020202020204" pitchFamily="34" charset="0"/>
              </a:rPr>
              <a:t>TITLE</a:t>
            </a:r>
          </a:p>
        </p:txBody>
      </p:sp>
      <p:sp>
        <p:nvSpPr>
          <p:cNvPr id="5" name="Freeform: Shape 4">
            <a:extLst>
              <a:ext uri="{FF2B5EF4-FFF2-40B4-BE49-F238E27FC236}">
                <a16:creationId xmlns:a16="http://schemas.microsoft.com/office/drawing/2014/main" id="{3CACFE04-8FFB-B62E-C823-4BE8451ED465}"/>
              </a:ext>
            </a:extLst>
          </p:cNvPr>
          <p:cNvSpPr/>
          <p:nvPr/>
        </p:nvSpPr>
        <p:spPr>
          <a:xfrm>
            <a:off x="237819" y="2083451"/>
            <a:ext cx="4884286" cy="456400"/>
          </a:xfrm>
          <a:custGeom>
            <a:avLst/>
            <a:gdLst>
              <a:gd name="connsiteX0" fmla="*/ 137160 w 6766560"/>
              <a:gd name="connsiteY0" fmla="*/ 0 h 274320"/>
              <a:gd name="connsiteX1" fmla="*/ 6766560 w 6766560"/>
              <a:gd name="connsiteY1" fmla="*/ 0 h 274320"/>
              <a:gd name="connsiteX2" fmla="*/ 6766560 w 6766560"/>
              <a:gd name="connsiteY2" fmla="*/ 274320 h 274320"/>
              <a:gd name="connsiteX3" fmla="*/ 137160 w 6766560"/>
              <a:gd name="connsiteY3" fmla="*/ 274320 h 274320"/>
              <a:gd name="connsiteX4" fmla="*/ 0 w 6766560"/>
              <a:gd name="connsiteY4" fmla="*/ 137160 h 274320"/>
              <a:gd name="connsiteX5" fmla="*/ 137160 w 6766560"/>
              <a:gd name="connsiteY5"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6560" h="274320">
                <a:moveTo>
                  <a:pt x="137160" y="0"/>
                </a:moveTo>
                <a:lnTo>
                  <a:pt x="6766560" y="0"/>
                </a:lnTo>
                <a:lnTo>
                  <a:pt x="6766560" y="274320"/>
                </a:lnTo>
                <a:lnTo>
                  <a:pt x="137160" y="274320"/>
                </a:lnTo>
                <a:cubicBezTo>
                  <a:pt x="61409" y="274320"/>
                  <a:pt x="0" y="212911"/>
                  <a:pt x="0" y="137160"/>
                </a:cubicBezTo>
                <a:cubicBezTo>
                  <a:pt x="0" y="61409"/>
                  <a:pt x="61409" y="0"/>
                  <a:pt x="137160" y="0"/>
                </a:cubicBez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rtlCol="0" anchor="ctr">
            <a:noAutofit/>
          </a:bodyPr>
          <a:lstStyle/>
          <a:p>
            <a:pPr algn="l"/>
            <a:r>
              <a:rPr lang="en-US" b="1" i="1" dirty="0">
                <a:solidFill>
                  <a:schemeClr val="tx1"/>
                </a:solidFill>
                <a:latin typeface="Garamond" panose="02020404030301010803" pitchFamily="18" charset="0"/>
                <a:cs typeface="Arial" panose="020B0604020202020204" pitchFamily="34" charset="0"/>
              </a:rPr>
              <a:t>A Letter from Brother Beta</a:t>
            </a:r>
          </a:p>
        </p:txBody>
      </p:sp>
      <p:sp>
        <p:nvSpPr>
          <p:cNvPr id="6" name="Freeform: Shape 5">
            <a:extLst>
              <a:ext uri="{FF2B5EF4-FFF2-40B4-BE49-F238E27FC236}">
                <a16:creationId xmlns:a16="http://schemas.microsoft.com/office/drawing/2014/main" id="{D8EF585D-F3B3-BEA6-29C6-CEA63356FD85}"/>
              </a:ext>
            </a:extLst>
          </p:cNvPr>
          <p:cNvSpPr/>
          <p:nvPr/>
        </p:nvSpPr>
        <p:spPr>
          <a:xfrm>
            <a:off x="237819" y="4424591"/>
            <a:ext cx="4884286" cy="456400"/>
          </a:xfrm>
          <a:custGeom>
            <a:avLst/>
            <a:gdLst>
              <a:gd name="connsiteX0" fmla="*/ 137160 w 6766560"/>
              <a:gd name="connsiteY0" fmla="*/ 0 h 274320"/>
              <a:gd name="connsiteX1" fmla="*/ 6766560 w 6766560"/>
              <a:gd name="connsiteY1" fmla="*/ 0 h 274320"/>
              <a:gd name="connsiteX2" fmla="*/ 6766560 w 6766560"/>
              <a:gd name="connsiteY2" fmla="*/ 274320 h 274320"/>
              <a:gd name="connsiteX3" fmla="*/ 137160 w 6766560"/>
              <a:gd name="connsiteY3" fmla="*/ 274320 h 274320"/>
              <a:gd name="connsiteX4" fmla="*/ 0 w 6766560"/>
              <a:gd name="connsiteY4" fmla="*/ 137160 h 274320"/>
              <a:gd name="connsiteX5" fmla="*/ 137160 w 6766560"/>
              <a:gd name="connsiteY5"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6560" h="274320">
                <a:moveTo>
                  <a:pt x="137160" y="0"/>
                </a:moveTo>
                <a:lnTo>
                  <a:pt x="6766560" y="0"/>
                </a:lnTo>
                <a:lnTo>
                  <a:pt x="6766560" y="274320"/>
                </a:lnTo>
                <a:lnTo>
                  <a:pt x="137160" y="274320"/>
                </a:lnTo>
                <a:cubicBezTo>
                  <a:pt x="61409" y="274320"/>
                  <a:pt x="0" y="212911"/>
                  <a:pt x="0" y="137160"/>
                </a:cubicBezTo>
                <a:cubicBezTo>
                  <a:pt x="0" y="61409"/>
                  <a:pt x="61409" y="0"/>
                  <a:pt x="137160" y="0"/>
                </a:cubicBez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rtlCol="0" anchor="ctr">
            <a:noAutofit/>
          </a:bodyPr>
          <a:lstStyle/>
          <a:p>
            <a:pPr algn="l"/>
            <a:r>
              <a:rPr lang="en-US" b="1" i="1" dirty="0">
                <a:solidFill>
                  <a:schemeClr val="tx1"/>
                </a:solidFill>
                <a:latin typeface="Garamond" panose="02020404030301010803" pitchFamily="18" charset="0"/>
                <a:cs typeface="Arial" panose="020B0604020202020204" pitchFamily="34" charset="0"/>
              </a:rPr>
              <a:t>Executive Goals, Plans, and Accomplishments</a:t>
            </a:r>
          </a:p>
        </p:txBody>
      </p:sp>
      <p:sp>
        <p:nvSpPr>
          <p:cNvPr id="9" name="Freeform: Shape 8">
            <a:extLst>
              <a:ext uri="{FF2B5EF4-FFF2-40B4-BE49-F238E27FC236}">
                <a16:creationId xmlns:a16="http://schemas.microsoft.com/office/drawing/2014/main" id="{9F09D7F1-07E4-2977-D9EB-C7B160C891FD}"/>
              </a:ext>
            </a:extLst>
          </p:cNvPr>
          <p:cNvSpPr/>
          <p:nvPr/>
        </p:nvSpPr>
        <p:spPr>
          <a:xfrm>
            <a:off x="5816299" y="2083451"/>
            <a:ext cx="802672" cy="456400"/>
          </a:xfrm>
          <a:custGeom>
            <a:avLst/>
            <a:gdLst>
              <a:gd name="connsiteX0" fmla="*/ 0 w 1463040"/>
              <a:gd name="connsiteY0" fmla="*/ 0 h 274320"/>
              <a:gd name="connsiteX1" fmla="*/ 1325880 w 1463040"/>
              <a:gd name="connsiteY1" fmla="*/ 0 h 274320"/>
              <a:gd name="connsiteX2" fmla="*/ 1463040 w 1463040"/>
              <a:gd name="connsiteY2" fmla="*/ 137160 h 274320"/>
              <a:gd name="connsiteX3" fmla="*/ 1325880 w 1463040"/>
              <a:gd name="connsiteY3" fmla="*/ 274320 h 274320"/>
              <a:gd name="connsiteX4" fmla="*/ 0 w 146304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274320">
                <a:moveTo>
                  <a:pt x="0" y="0"/>
                </a:moveTo>
                <a:lnTo>
                  <a:pt x="1325880" y="0"/>
                </a:lnTo>
                <a:cubicBezTo>
                  <a:pt x="1401631" y="0"/>
                  <a:pt x="1463040" y="61409"/>
                  <a:pt x="1463040" y="137160"/>
                </a:cubicBezTo>
                <a:cubicBezTo>
                  <a:pt x="1463040" y="212911"/>
                  <a:pt x="1401631" y="274320"/>
                  <a:pt x="1325880" y="274320"/>
                </a:cubicBezTo>
                <a:lnTo>
                  <a:pt x="0" y="274320"/>
                </a:ln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1" i="1" dirty="0">
                <a:solidFill>
                  <a:schemeClr val="tx1"/>
                </a:solidFill>
                <a:latin typeface="Garamond" panose="02020404030301010803" pitchFamily="18" charset="0"/>
                <a:cs typeface="Arial" panose="020B0604020202020204" pitchFamily="34" charset="0"/>
              </a:rPr>
              <a:t>3.</a:t>
            </a:r>
          </a:p>
        </p:txBody>
      </p:sp>
      <p:sp>
        <p:nvSpPr>
          <p:cNvPr id="10" name="Freeform: Shape 9">
            <a:extLst>
              <a:ext uri="{FF2B5EF4-FFF2-40B4-BE49-F238E27FC236}">
                <a16:creationId xmlns:a16="http://schemas.microsoft.com/office/drawing/2014/main" id="{191C52EA-CDD3-A156-B4AD-919B3713E7A0}"/>
              </a:ext>
            </a:extLst>
          </p:cNvPr>
          <p:cNvSpPr/>
          <p:nvPr/>
        </p:nvSpPr>
        <p:spPr>
          <a:xfrm>
            <a:off x="5816299" y="4424591"/>
            <a:ext cx="802672" cy="456400"/>
          </a:xfrm>
          <a:custGeom>
            <a:avLst/>
            <a:gdLst>
              <a:gd name="connsiteX0" fmla="*/ 0 w 1463040"/>
              <a:gd name="connsiteY0" fmla="*/ 0 h 274320"/>
              <a:gd name="connsiteX1" fmla="*/ 1325880 w 1463040"/>
              <a:gd name="connsiteY1" fmla="*/ 0 h 274320"/>
              <a:gd name="connsiteX2" fmla="*/ 1463040 w 1463040"/>
              <a:gd name="connsiteY2" fmla="*/ 137160 h 274320"/>
              <a:gd name="connsiteX3" fmla="*/ 1325880 w 1463040"/>
              <a:gd name="connsiteY3" fmla="*/ 274320 h 274320"/>
              <a:gd name="connsiteX4" fmla="*/ 0 w 146304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274320">
                <a:moveTo>
                  <a:pt x="0" y="0"/>
                </a:moveTo>
                <a:lnTo>
                  <a:pt x="1325880" y="0"/>
                </a:lnTo>
                <a:cubicBezTo>
                  <a:pt x="1401631" y="0"/>
                  <a:pt x="1463040" y="61409"/>
                  <a:pt x="1463040" y="137160"/>
                </a:cubicBezTo>
                <a:cubicBezTo>
                  <a:pt x="1463040" y="212911"/>
                  <a:pt x="1401631" y="274320"/>
                  <a:pt x="1325880" y="274320"/>
                </a:cubicBezTo>
                <a:lnTo>
                  <a:pt x="0" y="274320"/>
                </a:ln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1" i="1" dirty="0">
                <a:solidFill>
                  <a:schemeClr val="tx1"/>
                </a:solidFill>
                <a:latin typeface="Garamond" panose="02020404030301010803" pitchFamily="18" charset="0"/>
                <a:cs typeface="Arial" panose="020B0604020202020204" pitchFamily="34" charset="0"/>
              </a:rPr>
              <a:t>11.</a:t>
            </a:r>
          </a:p>
        </p:txBody>
      </p:sp>
      <p:sp>
        <p:nvSpPr>
          <p:cNvPr id="13" name="Freeform: Shape 12">
            <a:extLst>
              <a:ext uri="{FF2B5EF4-FFF2-40B4-BE49-F238E27FC236}">
                <a16:creationId xmlns:a16="http://schemas.microsoft.com/office/drawing/2014/main" id="{B79E8A80-669D-453E-05CE-C6A4AF924DE9}"/>
              </a:ext>
            </a:extLst>
          </p:cNvPr>
          <p:cNvSpPr/>
          <p:nvPr/>
        </p:nvSpPr>
        <p:spPr>
          <a:xfrm>
            <a:off x="5816299" y="1303071"/>
            <a:ext cx="802672" cy="456400"/>
          </a:xfrm>
          <a:custGeom>
            <a:avLst/>
            <a:gdLst>
              <a:gd name="connsiteX0" fmla="*/ 0 w 1463040"/>
              <a:gd name="connsiteY0" fmla="*/ 0 h 274320"/>
              <a:gd name="connsiteX1" fmla="*/ 1325880 w 1463040"/>
              <a:gd name="connsiteY1" fmla="*/ 0 h 274320"/>
              <a:gd name="connsiteX2" fmla="*/ 1463040 w 1463040"/>
              <a:gd name="connsiteY2" fmla="*/ 137160 h 274320"/>
              <a:gd name="connsiteX3" fmla="*/ 1325880 w 1463040"/>
              <a:gd name="connsiteY3" fmla="*/ 274320 h 274320"/>
              <a:gd name="connsiteX4" fmla="*/ 0 w 146304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274320">
                <a:moveTo>
                  <a:pt x="0" y="0"/>
                </a:moveTo>
                <a:lnTo>
                  <a:pt x="1325880" y="0"/>
                </a:lnTo>
                <a:cubicBezTo>
                  <a:pt x="1401631" y="0"/>
                  <a:pt x="1463040" y="61409"/>
                  <a:pt x="1463040" y="137160"/>
                </a:cubicBezTo>
                <a:cubicBezTo>
                  <a:pt x="1463040" y="212911"/>
                  <a:pt x="1401631" y="274320"/>
                  <a:pt x="1325880" y="274320"/>
                </a:cubicBezTo>
                <a:lnTo>
                  <a:pt x="0" y="274320"/>
                </a:lnTo>
                <a:close/>
              </a:path>
            </a:pathLst>
          </a:custGeom>
          <a:solidFill>
            <a:srgbClr val="242659"/>
          </a:solidFill>
          <a:ln w="12700">
            <a:solidFill>
              <a:srgbClr val="5F078C"/>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500" b="1" i="1" dirty="0">
                <a:solidFill>
                  <a:schemeClr val="bg1"/>
                </a:solidFill>
                <a:latin typeface="Garamond" panose="02020404030301010803" pitchFamily="18" charset="0"/>
                <a:cs typeface="Arial" panose="020B0604020202020204" pitchFamily="34" charset="0"/>
              </a:rPr>
              <a:t>PAGE</a:t>
            </a:r>
          </a:p>
        </p:txBody>
      </p:sp>
      <p:sp>
        <p:nvSpPr>
          <p:cNvPr id="14" name="Freeform: Shape 13">
            <a:extLst>
              <a:ext uri="{FF2B5EF4-FFF2-40B4-BE49-F238E27FC236}">
                <a16:creationId xmlns:a16="http://schemas.microsoft.com/office/drawing/2014/main" id="{F26D26D4-37FF-01C0-C55F-E8026EEE34EF}"/>
              </a:ext>
            </a:extLst>
          </p:cNvPr>
          <p:cNvSpPr/>
          <p:nvPr/>
        </p:nvSpPr>
        <p:spPr>
          <a:xfrm>
            <a:off x="237819" y="3644211"/>
            <a:ext cx="4884286" cy="456400"/>
          </a:xfrm>
          <a:custGeom>
            <a:avLst/>
            <a:gdLst>
              <a:gd name="connsiteX0" fmla="*/ 137160 w 6766560"/>
              <a:gd name="connsiteY0" fmla="*/ 0 h 274320"/>
              <a:gd name="connsiteX1" fmla="*/ 6766560 w 6766560"/>
              <a:gd name="connsiteY1" fmla="*/ 0 h 274320"/>
              <a:gd name="connsiteX2" fmla="*/ 6766560 w 6766560"/>
              <a:gd name="connsiteY2" fmla="*/ 274320 h 274320"/>
              <a:gd name="connsiteX3" fmla="*/ 137160 w 6766560"/>
              <a:gd name="connsiteY3" fmla="*/ 274320 h 274320"/>
              <a:gd name="connsiteX4" fmla="*/ 0 w 6766560"/>
              <a:gd name="connsiteY4" fmla="*/ 137160 h 274320"/>
              <a:gd name="connsiteX5" fmla="*/ 137160 w 6766560"/>
              <a:gd name="connsiteY5"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6560" h="274320">
                <a:moveTo>
                  <a:pt x="137160" y="0"/>
                </a:moveTo>
                <a:lnTo>
                  <a:pt x="6766560" y="0"/>
                </a:lnTo>
                <a:lnTo>
                  <a:pt x="6766560" y="274320"/>
                </a:lnTo>
                <a:lnTo>
                  <a:pt x="137160" y="274320"/>
                </a:lnTo>
                <a:cubicBezTo>
                  <a:pt x="61409" y="274320"/>
                  <a:pt x="0" y="212911"/>
                  <a:pt x="0" y="137160"/>
                </a:cubicBezTo>
                <a:cubicBezTo>
                  <a:pt x="0" y="61409"/>
                  <a:pt x="61409" y="0"/>
                  <a:pt x="137160" y="0"/>
                </a:cubicBez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rtlCol="0" anchor="ctr">
            <a:noAutofit/>
          </a:bodyPr>
          <a:lstStyle/>
          <a:p>
            <a:pPr algn="l"/>
            <a:r>
              <a:rPr lang="en-US" b="1" i="1" dirty="0">
                <a:solidFill>
                  <a:schemeClr val="tx1"/>
                </a:solidFill>
                <a:latin typeface="Garamond" panose="02020404030301010803" pitchFamily="18" charset="0"/>
                <a:cs typeface="Arial" panose="020B0604020202020204" pitchFamily="34" charset="0"/>
              </a:rPr>
              <a:t>Introduction to the Executive Team</a:t>
            </a:r>
          </a:p>
        </p:txBody>
      </p:sp>
      <p:sp>
        <p:nvSpPr>
          <p:cNvPr id="15" name="Freeform: Shape 14">
            <a:extLst>
              <a:ext uri="{FF2B5EF4-FFF2-40B4-BE49-F238E27FC236}">
                <a16:creationId xmlns:a16="http://schemas.microsoft.com/office/drawing/2014/main" id="{DA0C8FDC-0162-5147-E15F-DA4C98988A0A}"/>
              </a:ext>
            </a:extLst>
          </p:cNvPr>
          <p:cNvSpPr/>
          <p:nvPr/>
        </p:nvSpPr>
        <p:spPr>
          <a:xfrm>
            <a:off x="237819" y="5204971"/>
            <a:ext cx="4884286" cy="456400"/>
          </a:xfrm>
          <a:custGeom>
            <a:avLst/>
            <a:gdLst>
              <a:gd name="connsiteX0" fmla="*/ 137160 w 6766560"/>
              <a:gd name="connsiteY0" fmla="*/ 0 h 274320"/>
              <a:gd name="connsiteX1" fmla="*/ 6766560 w 6766560"/>
              <a:gd name="connsiteY1" fmla="*/ 0 h 274320"/>
              <a:gd name="connsiteX2" fmla="*/ 6766560 w 6766560"/>
              <a:gd name="connsiteY2" fmla="*/ 274320 h 274320"/>
              <a:gd name="connsiteX3" fmla="*/ 137160 w 6766560"/>
              <a:gd name="connsiteY3" fmla="*/ 274320 h 274320"/>
              <a:gd name="connsiteX4" fmla="*/ 0 w 6766560"/>
              <a:gd name="connsiteY4" fmla="*/ 137160 h 274320"/>
              <a:gd name="connsiteX5" fmla="*/ 137160 w 6766560"/>
              <a:gd name="connsiteY5"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6560" h="274320">
                <a:moveTo>
                  <a:pt x="137160" y="0"/>
                </a:moveTo>
                <a:lnTo>
                  <a:pt x="6766560" y="0"/>
                </a:lnTo>
                <a:lnTo>
                  <a:pt x="6766560" y="274320"/>
                </a:lnTo>
                <a:lnTo>
                  <a:pt x="137160" y="274320"/>
                </a:lnTo>
                <a:cubicBezTo>
                  <a:pt x="61409" y="274320"/>
                  <a:pt x="0" y="212911"/>
                  <a:pt x="0" y="137160"/>
                </a:cubicBezTo>
                <a:cubicBezTo>
                  <a:pt x="0" y="61409"/>
                  <a:pt x="61409" y="0"/>
                  <a:pt x="137160" y="0"/>
                </a:cubicBez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rtlCol="0" anchor="ctr">
            <a:noAutofit/>
          </a:bodyPr>
          <a:lstStyle/>
          <a:p>
            <a:pPr algn="l"/>
            <a:r>
              <a:rPr lang="en-US" b="1" i="1" dirty="0">
                <a:solidFill>
                  <a:schemeClr val="tx1"/>
                </a:solidFill>
                <a:latin typeface="Garamond" panose="02020404030301010803" pitchFamily="18" charset="0"/>
                <a:cs typeface="Arial" panose="020B0604020202020204" pitchFamily="34" charset="0"/>
              </a:rPr>
              <a:t>Sample Chapter Statistics</a:t>
            </a:r>
          </a:p>
        </p:txBody>
      </p:sp>
      <p:sp>
        <p:nvSpPr>
          <p:cNvPr id="17" name="Freeform: Shape 16">
            <a:extLst>
              <a:ext uri="{FF2B5EF4-FFF2-40B4-BE49-F238E27FC236}">
                <a16:creationId xmlns:a16="http://schemas.microsoft.com/office/drawing/2014/main" id="{0E22C327-340F-7644-7937-257C3516CD70}"/>
              </a:ext>
            </a:extLst>
          </p:cNvPr>
          <p:cNvSpPr/>
          <p:nvPr/>
        </p:nvSpPr>
        <p:spPr>
          <a:xfrm>
            <a:off x="5816299" y="3644211"/>
            <a:ext cx="802672" cy="456400"/>
          </a:xfrm>
          <a:custGeom>
            <a:avLst/>
            <a:gdLst>
              <a:gd name="connsiteX0" fmla="*/ 0 w 1463040"/>
              <a:gd name="connsiteY0" fmla="*/ 0 h 274320"/>
              <a:gd name="connsiteX1" fmla="*/ 1325880 w 1463040"/>
              <a:gd name="connsiteY1" fmla="*/ 0 h 274320"/>
              <a:gd name="connsiteX2" fmla="*/ 1463040 w 1463040"/>
              <a:gd name="connsiteY2" fmla="*/ 137160 h 274320"/>
              <a:gd name="connsiteX3" fmla="*/ 1325880 w 1463040"/>
              <a:gd name="connsiteY3" fmla="*/ 274320 h 274320"/>
              <a:gd name="connsiteX4" fmla="*/ 0 w 146304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274320">
                <a:moveTo>
                  <a:pt x="0" y="0"/>
                </a:moveTo>
                <a:lnTo>
                  <a:pt x="1325880" y="0"/>
                </a:lnTo>
                <a:cubicBezTo>
                  <a:pt x="1401631" y="0"/>
                  <a:pt x="1463040" y="61409"/>
                  <a:pt x="1463040" y="137160"/>
                </a:cubicBezTo>
                <a:cubicBezTo>
                  <a:pt x="1463040" y="212911"/>
                  <a:pt x="1401631" y="274320"/>
                  <a:pt x="1325880" y="274320"/>
                </a:cubicBezTo>
                <a:lnTo>
                  <a:pt x="0" y="274320"/>
                </a:ln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1" i="1" dirty="0">
                <a:solidFill>
                  <a:schemeClr val="tx1"/>
                </a:solidFill>
                <a:latin typeface="Garamond" panose="02020404030301010803" pitchFamily="18" charset="0"/>
                <a:cs typeface="Arial" panose="020B0604020202020204" pitchFamily="34" charset="0"/>
              </a:rPr>
              <a:t>8.</a:t>
            </a:r>
          </a:p>
        </p:txBody>
      </p:sp>
      <p:sp>
        <p:nvSpPr>
          <p:cNvPr id="18" name="Freeform: Shape 17">
            <a:extLst>
              <a:ext uri="{FF2B5EF4-FFF2-40B4-BE49-F238E27FC236}">
                <a16:creationId xmlns:a16="http://schemas.microsoft.com/office/drawing/2014/main" id="{E225B608-3821-6025-3B87-F991CD87C199}"/>
              </a:ext>
            </a:extLst>
          </p:cNvPr>
          <p:cNvSpPr/>
          <p:nvPr/>
        </p:nvSpPr>
        <p:spPr>
          <a:xfrm>
            <a:off x="5816299" y="5204971"/>
            <a:ext cx="802672" cy="456400"/>
          </a:xfrm>
          <a:custGeom>
            <a:avLst/>
            <a:gdLst>
              <a:gd name="connsiteX0" fmla="*/ 0 w 1463040"/>
              <a:gd name="connsiteY0" fmla="*/ 0 h 274320"/>
              <a:gd name="connsiteX1" fmla="*/ 1325880 w 1463040"/>
              <a:gd name="connsiteY1" fmla="*/ 0 h 274320"/>
              <a:gd name="connsiteX2" fmla="*/ 1463040 w 1463040"/>
              <a:gd name="connsiteY2" fmla="*/ 137160 h 274320"/>
              <a:gd name="connsiteX3" fmla="*/ 1325880 w 1463040"/>
              <a:gd name="connsiteY3" fmla="*/ 274320 h 274320"/>
              <a:gd name="connsiteX4" fmla="*/ 0 w 146304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274320">
                <a:moveTo>
                  <a:pt x="0" y="0"/>
                </a:moveTo>
                <a:lnTo>
                  <a:pt x="1325880" y="0"/>
                </a:lnTo>
                <a:cubicBezTo>
                  <a:pt x="1401631" y="0"/>
                  <a:pt x="1463040" y="61409"/>
                  <a:pt x="1463040" y="137160"/>
                </a:cubicBezTo>
                <a:cubicBezTo>
                  <a:pt x="1463040" y="212911"/>
                  <a:pt x="1401631" y="274320"/>
                  <a:pt x="1325880" y="274320"/>
                </a:cubicBezTo>
                <a:lnTo>
                  <a:pt x="0" y="274320"/>
                </a:ln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1" i="1" dirty="0">
                <a:solidFill>
                  <a:schemeClr val="tx1"/>
                </a:solidFill>
                <a:latin typeface="Garamond" panose="02020404030301010803" pitchFamily="18" charset="0"/>
                <a:cs typeface="Arial" panose="020B0604020202020204" pitchFamily="34" charset="0"/>
              </a:rPr>
              <a:t>13.</a:t>
            </a:r>
          </a:p>
        </p:txBody>
      </p:sp>
      <p:sp>
        <p:nvSpPr>
          <p:cNvPr id="20" name="Freeform: Shape 19">
            <a:extLst>
              <a:ext uri="{FF2B5EF4-FFF2-40B4-BE49-F238E27FC236}">
                <a16:creationId xmlns:a16="http://schemas.microsoft.com/office/drawing/2014/main" id="{AD913653-330A-5C1B-A649-42ABBA9FF1F0}"/>
              </a:ext>
            </a:extLst>
          </p:cNvPr>
          <p:cNvSpPr/>
          <p:nvPr/>
        </p:nvSpPr>
        <p:spPr>
          <a:xfrm>
            <a:off x="237819" y="2863831"/>
            <a:ext cx="4884286" cy="456400"/>
          </a:xfrm>
          <a:custGeom>
            <a:avLst/>
            <a:gdLst>
              <a:gd name="connsiteX0" fmla="*/ 137160 w 6766560"/>
              <a:gd name="connsiteY0" fmla="*/ 0 h 274320"/>
              <a:gd name="connsiteX1" fmla="*/ 6766560 w 6766560"/>
              <a:gd name="connsiteY1" fmla="*/ 0 h 274320"/>
              <a:gd name="connsiteX2" fmla="*/ 6766560 w 6766560"/>
              <a:gd name="connsiteY2" fmla="*/ 274320 h 274320"/>
              <a:gd name="connsiteX3" fmla="*/ 137160 w 6766560"/>
              <a:gd name="connsiteY3" fmla="*/ 274320 h 274320"/>
              <a:gd name="connsiteX4" fmla="*/ 0 w 6766560"/>
              <a:gd name="connsiteY4" fmla="*/ 137160 h 274320"/>
              <a:gd name="connsiteX5" fmla="*/ 137160 w 6766560"/>
              <a:gd name="connsiteY5"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6560" h="274320">
                <a:moveTo>
                  <a:pt x="137160" y="0"/>
                </a:moveTo>
                <a:lnTo>
                  <a:pt x="6766560" y="0"/>
                </a:lnTo>
                <a:lnTo>
                  <a:pt x="6766560" y="274320"/>
                </a:lnTo>
                <a:lnTo>
                  <a:pt x="137160" y="274320"/>
                </a:lnTo>
                <a:cubicBezTo>
                  <a:pt x="61409" y="274320"/>
                  <a:pt x="0" y="212911"/>
                  <a:pt x="0" y="137160"/>
                </a:cubicBezTo>
                <a:cubicBezTo>
                  <a:pt x="0" y="61409"/>
                  <a:pt x="61409" y="0"/>
                  <a:pt x="137160" y="0"/>
                </a:cubicBez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rtlCol="0" anchor="ctr">
            <a:noAutofit/>
          </a:bodyPr>
          <a:lstStyle/>
          <a:p>
            <a:pPr algn="l"/>
            <a:r>
              <a:rPr lang="en-US" b="1" i="1" dirty="0">
                <a:solidFill>
                  <a:schemeClr val="tx1"/>
                </a:solidFill>
                <a:latin typeface="Garamond" panose="02020404030301010803" pitchFamily="18" charset="0"/>
                <a:cs typeface="Arial" panose="020B0604020202020204" pitchFamily="34" charset="0"/>
              </a:rPr>
              <a:t>About the Reestablished Delta Psi Chapter</a:t>
            </a:r>
          </a:p>
        </p:txBody>
      </p:sp>
      <p:sp>
        <p:nvSpPr>
          <p:cNvPr id="21" name="Freeform: Shape 20">
            <a:extLst>
              <a:ext uri="{FF2B5EF4-FFF2-40B4-BE49-F238E27FC236}">
                <a16:creationId xmlns:a16="http://schemas.microsoft.com/office/drawing/2014/main" id="{1403C741-3317-29CE-5631-55D0E96A7CBF}"/>
              </a:ext>
            </a:extLst>
          </p:cNvPr>
          <p:cNvSpPr/>
          <p:nvPr/>
        </p:nvSpPr>
        <p:spPr>
          <a:xfrm>
            <a:off x="5816299" y="2863831"/>
            <a:ext cx="802672" cy="456400"/>
          </a:xfrm>
          <a:custGeom>
            <a:avLst/>
            <a:gdLst>
              <a:gd name="connsiteX0" fmla="*/ 0 w 1463040"/>
              <a:gd name="connsiteY0" fmla="*/ 0 h 274320"/>
              <a:gd name="connsiteX1" fmla="*/ 1325880 w 1463040"/>
              <a:gd name="connsiteY1" fmla="*/ 0 h 274320"/>
              <a:gd name="connsiteX2" fmla="*/ 1463040 w 1463040"/>
              <a:gd name="connsiteY2" fmla="*/ 137160 h 274320"/>
              <a:gd name="connsiteX3" fmla="*/ 1325880 w 1463040"/>
              <a:gd name="connsiteY3" fmla="*/ 274320 h 274320"/>
              <a:gd name="connsiteX4" fmla="*/ 0 w 146304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274320">
                <a:moveTo>
                  <a:pt x="0" y="0"/>
                </a:moveTo>
                <a:lnTo>
                  <a:pt x="1325880" y="0"/>
                </a:lnTo>
                <a:cubicBezTo>
                  <a:pt x="1401631" y="0"/>
                  <a:pt x="1463040" y="61409"/>
                  <a:pt x="1463040" y="137160"/>
                </a:cubicBezTo>
                <a:cubicBezTo>
                  <a:pt x="1463040" y="212911"/>
                  <a:pt x="1401631" y="274320"/>
                  <a:pt x="1325880" y="274320"/>
                </a:cubicBezTo>
                <a:lnTo>
                  <a:pt x="0" y="274320"/>
                </a:ln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1" i="1" dirty="0">
                <a:solidFill>
                  <a:schemeClr val="tx1"/>
                </a:solidFill>
                <a:latin typeface="Garamond" panose="02020404030301010803" pitchFamily="18" charset="0"/>
                <a:cs typeface="Arial" panose="020B0604020202020204" pitchFamily="34" charset="0"/>
              </a:rPr>
              <a:t>5.</a:t>
            </a:r>
          </a:p>
        </p:txBody>
      </p:sp>
      <p:sp>
        <p:nvSpPr>
          <p:cNvPr id="22" name="Freeform: Shape 21">
            <a:extLst>
              <a:ext uri="{FF2B5EF4-FFF2-40B4-BE49-F238E27FC236}">
                <a16:creationId xmlns:a16="http://schemas.microsoft.com/office/drawing/2014/main" id="{5FD27681-FD9A-3F20-83BE-8C34A2A05913}"/>
              </a:ext>
            </a:extLst>
          </p:cNvPr>
          <p:cNvSpPr/>
          <p:nvPr/>
        </p:nvSpPr>
        <p:spPr>
          <a:xfrm>
            <a:off x="237819" y="5985351"/>
            <a:ext cx="4884286" cy="456400"/>
          </a:xfrm>
          <a:custGeom>
            <a:avLst/>
            <a:gdLst>
              <a:gd name="connsiteX0" fmla="*/ 137160 w 6766560"/>
              <a:gd name="connsiteY0" fmla="*/ 0 h 274320"/>
              <a:gd name="connsiteX1" fmla="*/ 6766560 w 6766560"/>
              <a:gd name="connsiteY1" fmla="*/ 0 h 274320"/>
              <a:gd name="connsiteX2" fmla="*/ 6766560 w 6766560"/>
              <a:gd name="connsiteY2" fmla="*/ 274320 h 274320"/>
              <a:gd name="connsiteX3" fmla="*/ 137160 w 6766560"/>
              <a:gd name="connsiteY3" fmla="*/ 274320 h 274320"/>
              <a:gd name="connsiteX4" fmla="*/ 0 w 6766560"/>
              <a:gd name="connsiteY4" fmla="*/ 137160 h 274320"/>
              <a:gd name="connsiteX5" fmla="*/ 137160 w 6766560"/>
              <a:gd name="connsiteY5"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6560" h="274320">
                <a:moveTo>
                  <a:pt x="137160" y="0"/>
                </a:moveTo>
                <a:lnTo>
                  <a:pt x="6766560" y="0"/>
                </a:lnTo>
                <a:lnTo>
                  <a:pt x="6766560" y="274320"/>
                </a:lnTo>
                <a:lnTo>
                  <a:pt x="137160" y="274320"/>
                </a:lnTo>
                <a:cubicBezTo>
                  <a:pt x="61409" y="274320"/>
                  <a:pt x="0" y="212911"/>
                  <a:pt x="0" y="137160"/>
                </a:cubicBezTo>
                <a:cubicBezTo>
                  <a:pt x="0" y="61409"/>
                  <a:pt x="61409" y="0"/>
                  <a:pt x="137160" y="0"/>
                </a:cubicBez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rtlCol="0" anchor="ctr">
            <a:noAutofit/>
          </a:bodyPr>
          <a:lstStyle/>
          <a:p>
            <a:pPr algn="l"/>
            <a:r>
              <a:rPr lang="en-US" b="1" i="1" dirty="0">
                <a:solidFill>
                  <a:schemeClr val="tx1"/>
                </a:solidFill>
                <a:latin typeface="Garamond" panose="02020404030301010803" pitchFamily="18" charset="0"/>
                <a:cs typeface="Arial" panose="020B0604020202020204" pitchFamily="34" charset="0"/>
              </a:rPr>
              <a:t>Delta Psi Alumni | Chapter Involvement</a:t>
            </a:r>
          </a:p>
        </p:txBody>
      </p:sp>
      <p:sp>
        <p:nvSpPr>
          <p:cNvPr id="23" name="Freeform: Shape 22">
            <a:extLst>
              <a:ext uri="{FF2B5EF4-FFF2-40B4-BE49-F238E27FC236}">
                <a16:creationId xmlns:a16="http://schemas.microsoft.com/office/drawing/2014/main" id="{67950A44-166C-615C-84EC-2309389544EB}"/>
              </a:ext>
            </a:extLst>
          </p:cNvPr>
          <p:cNvSpPr/>
          <p:nvPr/>
        </p:nvSpPr>
        <p:spPr>
          <a:xfrm>
            <a:off x="5816299" y="5985351"/>
            <a:ext cx="802672" cy="456400"/>
          </a:xfrm>
          <a:custGeom>
            <a:avLst/>
            <a:gdLst>
              <a:gd name="connsiteX0" fmla="*/ 0 w 1463040"/>
              <a:gd name="connsiteY0" fmla="*/ 0 h 274320"/>
              <a:gd name="connsiteX1" fmla="*/ 1325880 w 1463040"/>
              <a:gd name="connsiteY1" fmla="*/ 0 h 274320"/>
              <a:gd name="connsiteX2" fmla="*/ 1463040 w 1463040"/>
              <a:gd name="connsiteY2" fmla="*/ 137160 h 274320"/>
              <a:gd name="connsiteX3" fmla="*/ 1325880 w 1463040"/>
              <a:gd name="connsiteY3" fmla="*/ 274320 h 274320"/>
              <a:gd name="connsiteX4" fmla="*/ 0 w 146304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274320">
                <a:moveTo>
                  <a:pt x="0" y="0"/>
                </a:moveTo>
                <a:lnTo>
                  <a:pt x="1325880" y="0"/>
                </a:lnTo>
                <a:cubicBezTo>
                  <a:pt x="1401631" y="0"/>
                  <a:pt x="1463040" y="61409"/>
                  <a:pt x="1463040" y="137160"/>
                </a:cubicBezTo>
                <a:cubicBezTo>
                  <a:pt x="1463040" y="212911"/>
                  <a:pt x="1401631" y="274320"/>
                  <a:pt x="1325880" y="274320"/>
                </a:cubicBezTo>
                <a:lnTo>
                  <a:pt x="0" y="274320"/>
                </a:ln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1" i="1" dirty="0">
                <a:solidFill>
                  <a:schemeClr val="tx1"/>
                </a:solidFill>
                <a:latin typeface="Garamond" panose="02020404030301010803" pitchFamily="18" charset="0"/>
                <a:cs typeface="Arial" panose="020B0604020202020204" pitchFamily="34" charset="0"/>
              </a:rPr>
              <a:t>15.</a:t>
            </a:r>
          </a:p>
        </p:txBody>
      </p:sp>
      <p:sp>
        <p:nvSpPr>
          <p:cNvPr id="2" name="Freeform: Shape 1">
            <a:extLst>
              <a:ext uri="{FF2B5EF4-FFF2-40B4-BE49-F238E27FC236}">
                <a16:creationId xmlns:a16="http://schemas.microsoft.com/office/drawing/2014/main" id="{250B982F-A8C5-416B-FA8C-3D612566A2F3}"/>
              </a:ext>
            </a:extLst>
          </p:cNvPr>
          <p:cNvSpPr/>
          <p:nvPr/>
        </p:nvSpPr>
        <p:spPr>
          <a:xfrm>
            <a:off x="237819" y="7546108"/>
            <a:ext cx="4884286" cy="456400"/>
          </a:xfrm>
          <a:custGeom>
            <a:avLst/>
            <a:gdLst>
              <a:gd name="connsiteX0" fmla="*/ 137160 w 6766560"/>
              <a:gd name="connsiteY0" fmla="*/ 0 h 274320"/>
              <a:gd name="connsiteX1" fmla="*/ 6766560 w 6766560"/>
              <a:gd name="connsiteY1" fmla="*/ 0 h 274320"/>
              <a:gd name="connsiteX2" fmla="*/ 6766560 w 6766560"/>
              <a:gd name="connsiteY2" fmla="*/ 274320 h 274320"/>
              <a:gd name="connsiteX3" fmla="*/ 137160 w 6766560"/>
              <a:gd name="connsiteY3" fmla="*/ 274320 h 274320"/>
              <a:gd name="connsiteX4" fmla="*/ 0 w 6766560"/>
              <a:gd name="connsiteY4" fmla="*/ 137160 h 274320"/>
              <a:gd name="connsiteX5" fmla="*/ 137160 w 6766560"/>
              <a:gd name="connsiteY5"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6560" h="274320">
                <a:moveTo>
                  <a:pt x="137160" y="0"/>
                </a:moveTo>
                <a:lnTo>
                  <a:pt x="6766560" y="0"/>
                </a:lnTo>
                <a:lnTo>
                  <a:pt x="6766560" y="274320"/>
                </a:lnTo>
                <a:lnTo>
                  <a:pt x="137160" y="274320"/>
                </a:lnTo>
                <a:cubicBezTo>
                  <a:pt x="61409" y="274320"/>
                  <a:pt x="0" y="212911"/>
                  <a:pt x="0" y="137160"/>
                </a:cubicBezTo>
                <a:cubicBezTo>
                  <a:pt x="0" y="61409"/>
                  <a:pt x="61409" y="0"/>
                  <a:pt x="137160" y="0"/>
                </a:cubicBez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rtlCol="0" anchor="ctr">
            <a:noAutofit/>
          </a:bodyPr>
          <a:lstStyle/>
          <a:p>
            <a:pPr algn="l"/>
            <a:r>
              <a:rPr lang="en-US" b="1" i="1" dirty="0">
                <a:solidFill>
                  <a:schemeClr val="tx1"/>
                </a:solidFill>
                <a:latin typeface="Garamond" panose="02020404030301010803" pitchFamily="18" charset="0"/>
                <a:cs typeface="Arial" panose="020B0604020202020204" pitchFamily="34" charset="0"/>
              </a:rPr>
              <a:t>Appendix, Old and New Chapter Media</a:t>
            </a:r>
          </a:p>
        </p:txBody>
      </p:sp>
      <p:sp>
        <p:nvSpPr>
          <p:cNvPr id="7" name="Freeform: Shape 6">
            <a:extLst>
              <a:ext uri="{FF2B5EF4-FFF2-40B4-BE49-F238E27FC236}">
                <a16:creationId xmlns:a16="http://schemas.microsoft.com/office/drawing/2014/main" id="{74A12A23-7A45-E9B9-A561-2CC1D148AA54}"/>
              </a:ext>
            </a:extLst>
          </p:cNvPr>
          <p:cNvSpPr/>
          <p:nvPr/>
        </p:nvSpPr>
        <p:spPr>
          <a:xfrm>
            <a:off x="5816299" y="7546108"/>
            <a:ext cx="802672" cy="456400"/>
          </a:xfrm>
          <a:custGeom>
            <a:avLst/>
            <a:gdLst>
              <a:gd name="connsiteX0" fmla="*/ 0 w 1463040"/>
              <a:gd name="connsiteY0" fmla="*/ 0 h 274320"/>
              <a:gd name="connsiteX1" fmla="*/ 1325880 w 1463040"/>
              <a:gd name="connsiteY1" fmla="*/ 0 h 274320"/>
              <a:gd name="connsiteX2" fmla="*/ 1463040 w 1463040"/>
              <a:gd name="connsiteY2" fmla="*/ 137160 h 274320"/>
              <a:gd name="connsiteX3" fmla="*/ 1325880 w 1463040"/>
              <a:gd name="connsiteY3" fmla="*/ 274320 h 274320"/>
              <a:gd name="connsiteX4" fmla="*/ 0 w 146304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274320">
                <a:moveTo>
                  <a:pt x="0" y="0"/>
                </a:moveTo>
                <a:lnTo>
                  <a:pt x="1325880" y="0"/>
                </a:lnTo>
                <a:cubicBezTo>
                  <a:pt x="1401631" y="0"/>
                  <a:pt x="1463040" y="61409"/>
                  <a:pt x="1463040" y="137160"/>
                </a:cubicBezTo>
                <a:cubicBezTo>
                  <a:pt x="1463040" y="212911"/>
                  <a:pt x="1401631" y="274320"/>
                  <a:pt x="1325880" y="274320"/>
                </a:cubicBezTo>
                <a:lnTo>
                  <a:pt x="0" y="274320"/>
                </a:ln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1" i="1" dirty="0">
                <a:solidFill>
                  <a:schemeClr val="tx1"/>
                </a:solidFill>
                <a:latin typeface="Garamond" panose="02020404030301010803" pitchFamily="18" charset="0"/>
                <a:cs typeface="Arial" panose="020B0604020202020204" pitchFamily="34" charset="0"/>
              </a:rPr>
              <a:t>19.</a:t>
            </a:r>
          </a:p>
        </p:txBody>
      </p:sp>
      <p:sp>
        <p:nvSpPr>
          <p:cNvPr id="8" name="Freeform: Shape 7">
            <a:extLst>
              <a:ext uri="{FF2B5EF4-FFF2-40B4-BE49-F238E27FC236}">
                <a16:creationId xmlns:a16="http://schemas.microsoft.com/office/drawing/2014/main" id="{C312EC9B-64F7-5142-9619-BD518319C466}"/>
              </a:ext>
            </a:extLst>
          </p:cNvPr>
          <p:cNvSpPr/>
          <p:nvPr/>
        </p:nvSpPr>
        <p:spPr>
          <a:xfrm>
            <a:off x="237819" y="6765731"/>
            <a:ext cx="4884286" cy="456400"/>
          </a:xfrm>
          <a:custGeom>
            <a:avLst/>
            <a:gdLst>
              <a:gd name="connsiteX0" fmla="*/ 137160 w 6766560"/>
              <a:gd name="connsiteY0" fmla="*/ 0 h 274320"/>
              <a:gd name="connsiteX1" fmla="*/ 6766560 w 6766560"/>
              <a:gd name="connsiteY1" fmla="*/ 0 h 274320"/>
              <a:gd name="connsiteX2" fmla="*/ 6766560 w 6766560"/>
              <a:gd name="connsiteY2" fmla="*/ 274320 h 274320"/>
              <a:gd name="connsiteX3" fmla="*/ 137160 w 6766560"/>
              <a:gd name="connsiteY3" fmla="*/ 274320 h 274320"/>
              <a:gd name="connsiteX4" fmla="*/ 0 w 6766560"/>
              <a:gd name="connsiteY4" fmla="*/ 137160 h 274320"/>
              <a:gd name="connsiteX5" fmla="*/ 137160 w 6766560"/>
              <a:gd name="connsiteY5" fmla="*/ 0 h 27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6560" h="274320">
                <a:moveTo>
                  <a:pt x="137160" y="0"/>
                </a:moveTo>
                <a:lnTo>
                  <a:pt x="6766560" y="0"/>
                </a:lnTo>
                <a:lnTo>
                  <a:pt x="6766560" y="274320"/>
                </a:lnTo>
                <a:lnTo>
                  <a:pt x="137160" y="274320"/>
                </a:lnTo>
                <a:cubicBezTo>
                  <a:pt x="61409" y="274320"/>
                  <a:pt x="0" y="212911"/>
                  <a:pt x="0" y="137160"/>
                </a:cubicBezTo>
                <a:cubicBezTo>
                  <a:pt x="0" y="61409"/>
                  <a:pt x="61409" y="0"/>
                  <a:pt x="137160" y="0"/>
                </a:cubicBez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274320" rtlCol="0" anchor="ctr">
            <a:noAutofit/>
          </a:bodyPr>
          <a:lstStyle/>
          <a:p>
            <a:pPr algn="l"/>
            <a:r>
              <a:rPr lang="en-US" b="1" i="1" dirty="0">
                <a:solidFill>
                  <a:schemeClr val="tx1"/>
                </a:solidFill>
                <a:latin typeface="Garamond" panose="02020404030301010803" pitchFamily="18" charset="0"/>
                <a:cs typeface="Arial" panose="020B0604020202020204" pitchFamily="34" charset="0"/>
              </a:rPr>
              <a:t>A Letter from Brother Sigma</a:t>
            </a:r>
          </a:p>
        </p:txBody>
      </p:sp>
      <p:sp>
        <p:nvSpPr>
          <p:cNvPr id="11" name="Freeform: Shape 10">
            <a:extLst>
              <a:ext uri="{FF2B5EF4-FFF2-40B4-BE49-F238E27FC236}">
                <a16:creationId xmlns:a16="http://schemas.microsoft.com/office/drawing/2014/main" id="{52D882E5-F3EC-0FF9-5DFF-127A9BB7EEAF}"/>
              </a:ext>
            </a:extLst>
          </p:cNvPr>
          <p:cNvSpPr/>
          <p:nvPr/>
        </p:nvSpPr>
        <p:spPr>
          <a:xfrm>
            <a:off x="5816299" y="6765731"/>
            <a:ext cx="802672" cy="456400"/>
          </a:xfrm>
          <a:custGeom>
            <a:avLst/>
            <a:gdLst>
              <a:gd name="connsiteX0" fmla="*/ 0 w 1463040"/>
              <a:gd name="connsiteY0" fmla="*/ 0 h 274320"/>
              <a:gd name="connsiteX1" fmla="*/ 1325880 w 1463040"/>
              <a:gd name="connsiteY1" fmla="*/ 0 h 274320"/>
              <a:gd name="connsiteX2" fmla="*/ 1463040 w 1463040"/>
              <a:gd name="connsiteY2" fmla="*/ 137160 h 274320"/>
              <a:gd name="connsiteX3" fmla="*/ 1325880 w 1463040"/>
              <a:gd name="connsiteY3" fmla="*/ 274320 h 274320"/>
              <a:gd name="connsiteX4" fmla="*/ 0 w 1463040"/>
              <a:gd name="connsiteY4" fmla="*/ 274320 h 27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3040" h="274320">
                <a:moveTo>
                  <a:pt x="0" y="0"/>
                </a:moveTo>
                <a:lnTo>
                  <a:pt x="1325880" y="0"/>
                </a:lnTo>
                <a:cubicBezTo>
                  <a:pt x="1401631" y="0"/>
                  <a:pt x="1463040" y="61409"/>
                  <a:pt x="1463040" y="137160"/>
                </a:cubicBezTo>
                <a:cubicBezTo>
                  <a:pt x="1463040" y="212911"/>
                  <a:pt x="1401631" y="274320"/>
                  <a:pt x="1325880" y="274320"/>
                </a:cubicBezTo>
                <a:lnTo>
                  <a:pt x="0" y="274320"/>
                </a:lnTo>
                <a:close/>
              </a:path>
            </a:pathLst>
          </a:custGeom>
          <a:noFill/>
          <a:ln w="9525">
            <a:solidFill>
              <a:srgbClr val="242659"/>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b="1" i="1" dirty="0">
                <a:solidFill>
                  <a:schemeClr val="tx1"/>
                </a:solidFill>
                <a:latin typeface="Garamond" panose="02020404030301010803" pitchFamily="18" charset="0"/>
                <a:cs typeface="Arial" panose="020B0604020202020204" pitchFamily="34" charset="0"/>
              </a:rPr>
              <a:t>17.</a:t>
            </a:r>
          </a:p>
        </p:txBody>
      </p:sp>
    </p:spTree>
    <p:extLst>
      <p:ext uri="{BB962C8B-B14F-4D97-AF65-F5344CB8AC3E}">
        <p14:creationId xmlns:p14="http://schemas.microsoft.com/office/powerpoint/2010/main" val="30552263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5F27-976D-8EE9-CA9B-A00A01C8935C}"/>
              </a:ext>
            </a:extLst>
          </p:cNvPr>
          <p:cNvSpPr>
            <a:spLocks noGrp="1"/>
          </p:cNvSpPr>
          <p:nvPr>
            <p:ph type="title"/>
          </p:nvPr>
        </p:nvSpPr>
        <p:spPr>
          <a:xfrm>
            <a:off x="471488" y="851"/>
            <a:ext cx="5915025" cy="824513"/>
          </a:xfrm>
        </p:spPr>
        <p:txBody>
          <a:bodyPr/>
          <a:lstStyle/>
          <a:p>
            <a:r>
              <a:rPr lang="en-US" b="1" i="1" dirty="0"/>
              <a:t>Reminiscing the Past | The Old Delta Psi</a:t>
            </a:r>
          </a:p>
        </p:txBody>
      </p:sp>
      <p:cxnSp>
        <p:nvCxnSpPr>
          <p:cNvPr id="8" name="Google Shape;77;p19">
            <a:extLst>
              <a:ext uri="{FF2B5EF4-FFF2-40B4-BE49-F238E27FC236}">
                <a16:creationId xmlns:a16="http://schemas.microsoft.com/office/drawing/2014/main" id="{2E07BEBF-C56A-F299-5525-25623EC1DA2A}"/>
              </a:ext>
            </a:extLst>
          </p:cNvPr>
          <p:cNvCxnSpPr>
            <a:endCxn id="9" idx="1"/>
          </p:cNvCxnSpPr>
          <p:nvPr/>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9" name="Google Shape;78;p19">
            <a:extLst>
              <a:ext uri="{FF2B5EF4-FFF2-40B4-BE49-F238E27FC236}">
                <a16:creationId xmlns:a16="http://schemas.microsoft.com/office/drawing/2014/main" id="{863DE6ED-A0BC-BF39-8810-1E9D80F5705A}"/>
              </a:ext>
            </a:extLst>
          </p:cNvPr>
          <p:cNvPicPr preferRelativeResize="0"/>
          <p:nvPr/>
        </p:nvPicPr>
        <p:blipFill>
          <a:blip r:embed="rId2">
            <a:alphaModFix/>
          </a:blip>
          <a:stretch>
            <a:fillRect/>
          </a:stretch>
        </p:blipFill>
        <p:spPr>
          <a:xfrm>
            <a:off x="2886442" y="8033819"/>
            <a:ext cx="1085112" cy="991699"/>
          </a:xfrm>
          <a:prstGeom prst="rect">
            <a:avLst/>
          </a:prstGeom>
          <a:noFill/>
          <a:ln>
            <a:noFill/>
          </a:ln>
        </p:spPr>
      </p:pic>
      <p:cxnSp>
        <p:nvCxnSpPr>
          <p:cNvPr id="10" name="Google Shape;80;p19">
            <a:extLst>
              <a:ext uri="{FF2B5EF4-FFF2-40B4-BE49-F238E27FC236}">
                <a16:creationId xmlns:a16="http://schemas.microsoft.com/office/drawing/2014/main" id="{E0F2E906-C602-F71B-8608-4E4F1C5F8067}"/>
              </a:ext>
            </a:extLst>
          </p:cNvPr>
          <p:cNvCxnSpPr>
            <a:stCxn id="9" idx="3"/>
          </p:cNvCxnSpPr>
          <p:nvPr/>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pic>
        <p:nvPicPr>
          <p:cNvPr id="1026" name="Picture 2" descr="Image preview">
            <a:extLst>
              <a:ext uri="{FF2B5EF4-FFF2-40B4-BE49-F238E27FC236}">
                <a16:creationId xmlns:a16="http://schemas.microsoft.com/office/drawing/2014/main" id="{C7D6A614-EE89-F44B-9F4E-0733DCCF16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81" y="1342316"/>
            <a:ext cx="5152516" cy="340877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0" name="Picture 6" descr="Image preview">
            <a:extLst>
              <a:ext uri="{FF2B5EF4-FFF2-40B4-BE49-F238E27FC236}">
                <a16:creationId xmlns:a16="http://schemas.microsoft.com/office/drawing/2014/main" id="{B9080556-2421-91B6-0B90-D53635EAD7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78" r="3278"/>
          <a:stretch/>
        </p:blipFill>
        <p:spPr bwMode="auto">
          <a:xfrm>
            <a:off x="53745" y="5506294"/>
            <a:ext cx="3288546" cy="230868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2" name="Picture 8" descr="Image preview">
            <a:extLst>
              <a:ext uri="{FF2B5EF4-FFF2-40B4-BE49-F238E27FC236}">
                <a16:creationId xmlns:a16="http://schemas.microsoft.com/office/drawing/2014/main" id="{F9C9B45E-9F9A-051D-9B22-FA18F4841D6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67" t="20828" r="1967" b="20828"/>
          <a:stretch/>
        </p:blipFill>
        <p:spPr bwMode="auto">
          <a:xfrm>
            <a:off x="3515712" y="5506294"/>
            <a:ext cx="3288544" cy="231343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315F1ECC-9B72-ADE3-C3B8-901C313D63B6}"/>
              </a:ext>
            </a:extLst>
          </p:cNvPr>
          <p:cNvSpPr/>
          <p:nvPr/>
        </p:nvSpPr>
        <p:spPr>
          <a:xfrm>
            <a:off x="354719" y="648928"/>
            <a:ext cx="6151629" cy="567772"/>
          </a:xfrm>
          <a:prstGeom prst="roundRect">
            <a:avLst/>
          </a:prstGeom>
          <a:solidFill>
            <a:srgbClr val="1C1C4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1B123"/>
                </a:solidFill>
                <a:latin typeface="Garamond" panose="02020404030301010803" pitchFamily="18" charset="0"/>
              </a:rPr>
              <a:t>Alumni, we asked nationals to provide media of the old Delta Psi Chapter as we thought you would want to reminisce on the great memories you made together. We can only aspire to live proudly in your footsteps. Please enjoy this media exemplifying our chapters vibrant history.</a:t>
            </a:r>
          </a:p>
        </p:txBody>
      </p:sp>
    </p:spTree>
    <p:extLst>
      <p:ext uri="{BB962C8B-B14F-4D97-AF65-F5344CB8AC3E}">
        <p14:creationId xmlns:p14="http://schemas.microsoft.com/office/powerpoint/2010/main" val="230374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5F27-976D-8EE9-CA9B-A00A01C8935C}"/>
              </a:ext>
            </a:extLst>
          </p:cNvPr>
          <p:cNvSpPr>
            <a:spLocks noGrp="1"/>
          </p:cNvSpPr>
          <p:nvPr>
            <p:ph type="title"/>
          </p:nvPr>
        </p:nvSpPr>
        <p:spPr>
          <a:xfrm>
            <a:off x="471488" y="851"/>
            <a:ext cx="5915025" cy="824513"/>
          </a:xfrm>
        </p:spPr>
        <p:txBody>
          <a:bodyPr/>
          <a:lstStyle/>
          <a:p>
            <a:r>
              <a:rPr lang="en-US" b="1" i="1" dirty="0"/>
              <a:t>The New Delta Psi Chapter in Action</a:t>
            </a:r>
          </a:p>
        </p:txBody>
      </p:sp>
      <p:cxnSp>
        <p:nvCxnSpPr>
          <p:cNvPr id="8" name="Google Shape;77;p19">
            <a:extLst>
              <a:ext uri="{FF2B5EF4-FFF2-40B4-BE49-F238E27FC236}">
                <a16:creationId xmlns:a16="http://schemas.microsoft.com/office/drawing/2014/main" id="{2E07BEBF-C56A-F299-5525-25623EC1DA2A}"/>
              </a:ext>
            </a:extLst>
          </p:cNvPr>
          <p:cNvCxnSpPr>
            <a:endCxn id="9" idx="1"/>
          </p:cNvCxnSpPr>
          <p:nvPr/>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9" name="Google Shape;78;p19">
            <a:extLst>
              <a:ext uri="{FF2B5EF4-FFF2-40B4-BE49-F238E27FC236}">
                <a16:creationId xmlns:a16="http://schemas.microsoft.com/office/drawing/2014/main" id="{863DE6ED-A0BC-BF39-8810-1E9D80F5705A}"/>
              </a:ext>
            </a:extLst>
          </p:cNvPr>
          <p:cNvPicPr preferRelativeResize="0"/>
          <p:nvPr/>
        </p:nvPicPr>
        <p:blipFill>
          <a:blip r:embed="rId2">
            <a:alphaModFix/>
          </a:blip>
          <a:stretch>
            <a:fillRect/>
          </a:stretch>
        </p:blipFill>
        <p:spPr>
          <a:xfrm>
            <a:off x="2886442" y="8033819"/>
            <a:ext cx="1085112" cy="991699"/>
          </a:xfrm>
          <a:prstGeom prst="rect">
            <a:avLst/>
          </a:prstGeom>
          <a:noFill/>
          <a:ln>
            <a:noFill/>
          </a:ln>
        </p:spPr>
      </p:pic>
      <p:cxnSp>
        <p:nvCxnSpPr>
          <p:cNvPr id="10" name="Google Shape;80;p19">
            <a:extLst>
              <a:ext uri="{FF2B5EF4-FFF2-40B4-BE49-F238E27FC236}">
                <a16:creationId xmlns:a16="http://schemas.microsoft.com/office/drawing/2014/main" id="{E0F2E906-C602-F71B-8608-4E4F1C5F8067}"/>
              </a:ext>
            </a:extLst>
          </p:cNvPr>
          <p:cNvCxnSpPr>
            <a:stCxn id="9" idx="3"/>
          </p:cNvCxnSpPr>
          <p:nvPr/>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sp>
        <p:nvSpPr>
          <p:cNvPr id="4" name="Rectangle: Rounded Corners 3">
            <a:extLst>
              <a:ext uri="{FF2B5EF4-FFF2-40B4-BE49-F238E27FC236}">
                <a16:creationId xmlns:a16="http://schemas.microsoft.com/office/drawing/2014/main" id="{E364E3FD-1743-2745-C675-A365EDF7059D}"/>
              </a:ext>
            </a:extLst>
          </p:cNvPr>
          <p:cNvSpPr/>
          <p:nvPr/>
        </p:nvSpPr>
        <p:spPr>
          <a:xfrm>
            <a:off x="354719" y="648928"/>
            <a:ext cx="6151629" cy="567772"/>
          </a:xfrm>
          <a:prstGeom prst="roundRect">
            <a:avLst/>
          </a:prstGeom>
          <a:solidFill>
            <a:srgbClr val="1C1C4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F1B123"/>
                </a:solidFill>
                <a:latin typeface="Garamond" panose="02020404030301010803" pitchFamily="18" charset="0"/>
              </a:rPr>
              <a:t>Along with the media highlighting the history of the Delta Psi Chapter, we thought you would want to see your chapter in action! That said, please enjoy the media below, highlighting what our brothers have been doing since we formed our initial interest group in Oct-’23.</a:t>
            </a:r>
          </a:p>
        </p:txBody>
      </p:sp>
      <p:sp>
        <p:nvSpPr>
          <p:cNvPr id="6" name="Rectangle 5">
            <a:extLst>
              <a:ext uri="{FF2B5EF4-FFF2-40B4-BE49-F238E27FC236}">
                <a16:creationId xmlns:a16="http://schemas.microsoft.com/office/drawing/2014/main" id="{04772BD2-2255-E8DB-DA2E-55A5BF5784BF}"/>
              </a:ext>
            </a:extLst>
          </p:cNvPr>
          <p:cNvSpPr/>
          <p:nvPr/>
        </p:nvSpPr>
        <p:spPr>
          <a:xfrm>
            <a:off x="347808" y="2030005"/>
            <a:ext cx="6151629" cy="508399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Media to be added once in OneDrive</a:t>
            </a:r>
          </a:p>
        </p:txBody>
      </p:sp>
    </p:spTree>
    <p:extLst>
      <p:ext uri="{BB962C8B-B14F-4D97-AF65-F5344CB8AC3E}">
        <p14:creationId xmlns:p14="http://schemas.microsoft.com/office/powerpoint/2010/main" val="2737308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E3F0A-0CA1-04B6-50FA-75A32D51D0BD}"/>
              </a:ext>
            </a:extLst>
          </p:cNvPr>
          <p:cNvSpPr>
            <a:spLocks noGrp="1"/>
          </p:cNvSpPr>
          <p:nvPr>
            <p:ph type="ctrTitle"/>
          </p:nvPr>
        </p:nvSpPr>
        <p:spPr/>
        <p:txBody>
          <a:bodyPr>
            <a:normAutofit/>
          </a:bodyPr>
          <a:lstStyle/>
          <a:p>
            <a:r>
              <a:rPr lang="en-US" sz="3000" b="1" dirty="0">
                <a:solidFill>
                  <a:schemeClr val="bg1"/>
                </a:solidFill>
                <a:latin typeface="Georgia" panose="02040502050405020303" pitchFamily="18" charset="0"/>
              </a:rPr>
              <a:t>DELTA KAPPA EPSILON</a:t>
            </a:r>
            <a:endParaRPr lang="en-US" sz="3000" dirty="0">
              <a:solidFill>
                <a:schemeClr val="bg1"/>
              </a:solidFill>
            </a:endParaRPr>
          </a:p>
        </p:txBody>
      </p:sp>
      <p:sp>
        <p:nvSpPr>
          <p:cNvPr id="3" name="Subtitle 2">
            <a:extLst>
              <a:ext uri="{FF2B5EF4-FFF2-40B4-BE49-F238E27FC236}">
                <a16:creationId xmlns:a16="http://schemas.microsoft.com/office/drawing/2014/main" id="{0C56C78A-E15E-0DC4-5A98-A80410AC4FD4}"/>
              </a:ext>
            </a:extLst>
          </p:cNvPr>
          <p:cNvSpPr>
            <a:spLocks noGrp="1"/>
          </p:cNvSpPr>
          <p:nvPr>
            <p:ph type="subTitle" idx="1"/>
          </p:nvPr>
        </p:nvSpPr>
        <p:spPr>
          <a:xfrm>
            <a:off x="529700" y="3123748"/>
            <a:ext cx="5879186" cy="846267"/>
          </a:xfrm>
        </p:spPr>
        <p:txBody>
          <a:bodyPr/>
          <a:lstStyle/>
          <a:p>
            <a:r>
              <a:rPr lang="en-US" sz="2500" i="1" dirty="0">
                <a:solidFill>
                  <a:schemeClr val="bg1"/>
                </a:solidFill>
              </a:rPr>
              <a:t>Delta Psi Thanks You for Your Support!</a:t>
            </a:r>
          </a:p>
          <a:p>
            <a:endParaRPr lang="en-US" sz="2500" i="1" dirty="0">
              <a:solidFill>
                <a:schemeClr val="bg1"/>
              </a:solidFill>
            </a:endParaRPr>
          </a:p>
        </p:txBody>
      </p:sp>
      <p:sp>
        <p:nvSpPr>
          <p:cNvPr id="4" name="Text Placeholder 3">
            <a:extLst>
              <a:ext uri="{FF2B5EF4-FFF2-40B4-BE49-F238E27FC236}">
                <a16:creationId xmlns:a16="http://schemas.microsoft.com/office/drawing/2014/main" id="{0194D7ED-10C6-2602-CAEB-4852CA69A70E}"/>
              </a:ext>
            </a:extLst>
          </p:cNvPr>
          <p:cNvSpPr>
            <a:spLocks noGrp="1"/>
          </p:cNvSpPr>
          <p:nvPr>
            <p:ph type="body" sz="quarter" idx="10"/>
          </p:nvPr>
        </p:nvSpPr>
        <p:spPr/>
        <p:txBody>
          <a:bodyPr>
            <a:normAutofit/>
          </a:bodyPr>
          <a:lstStyle/>
          <a:p>
            <a:r>
              <a:rPr lang="en-US" sz="2000" dirty="0">
                <a:solidFill>
                  <a:schemeClr val="bg1"/>
                </a:solidFill>
              </a:rPr>
              <a:t>AUGUST 2023</a:t>
            </a:r>
          </a:p>
        </p:txBody>
      </p:sp>
      <p:sp>
        <p:nvSpPr>
          <p:cNvPr id="5" name="Rectangle 4">
            <a:extLst>
              <a:ext uri="{FF2B5EF4-FFF2-40B4-BE49-F238E27FC236}">
                <a16:creationId xmlns:a16="http://schemas.microsoft.com/office/drawing/2014/main" id="{301678B9-9E8A-D534-7F6C-93C2B0856E39}"/>
              </a:ext>
            </a:extLst>
          </p:cNvPr>
          <p:cNvSpPr/>
          <p:nvPr/>
        </p:nvSpPr>
        <p:spPr>
          <a:xfrm>
            <a:off x="1698017" y="4420080"/>
            <a:ext cx="3472434" cy="10058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be updated with a final remark, and a crowded link</a:t>
            </a:r>
          </a:p>
        </p:txBody>
      </p:sp>
    </p:spTree>
    <p:extLst>
      <p:ext uri="{BB962C8B-B14F-4D97-AF65-F5344CB8AC3E}">
        <p14:creationId xmlns:p14="http://schemas.microsoft.com/office/powerpoint/2010/main" val="36059879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34D04-9E7A-97F9-61DA-F2EFB85FAC42}"/>
              </a:ext>
            </a:extLst>
          </p:cNvPr>
          <p:cNvSpPr>
            <a:spLocks noGrp="1"/>
          </p:cNvSpPr>
          <p:nvPr>
            <p:ph type="title"/>
          </p:nvPr>
        </p:nvSpPr>
        <p:spPr/>
        <p:txBody>
          <a:bodyPr/>
          <a:lstStyle/>
          <a:p>
            <a:r>
              <a:rPr lang="en-US" dirty="0"/>
              <a:t>Section I. A Letter from Brother Beta</a:t>
            </a:r>
          </a:p>
        </p:txBody>
      </p:sp>
    </p:spTree>
    <p:extLst>
      <p:ext uri="{BB962C8B-B14F-4D97-AF65-F5344CB8AC3E}">
        <p14:creationId xmlns:p14="http://schemas.microsoft.com/office/powerpoint/2010/main" val="130385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165A573-7665-34E2-0BD3-840CAC32EB3B}"/>
              </a:ext>
            </a:extLst>
          </p:cNvPr>
          <p:cNvSpPr/>
          <p:nvPr/>
        </p:nvSpPr>
        <p:spPr>
          <a:xfrm>
            <a:off x="4458813" y="929975"/>
            <a:ext cx="2329434" cy="7103844"/>
          </a:xfrm>
          <a:prstGeom prst="roundRect">
            <a:avLst/>
          </a:prstGeom>
          <a:gradFill>
            <a:gsLst>
              <a:gs pos="100000">
                <a:srgbClr val="F1B123"/>
              </a:gs>
              <a:gs pos="21000">
                <a:srgbClr val="242659"/>
              </a:gs>
              <a:gs pos="62000">
                <a:srgbClr val="781F28"/>
              </a:gs>
            </a:gsLst>
            <a:lin ang="5400000" scaled="1"/>
          </a:gradFill>
          <a:ln w="19050">
            <a:noFill/>
            <a:prstDash val="dash"/>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dirty="0">
              <a:latin typeface="Garamond" panose="02020404030301010803" pitchFamily="18" charset="0"/>
            </a:endParaRPr>
          </a:p>
          <a:p>
            <a:pPr algn="ctr"/>
            <a:endParaRPr lang="en-US" sz="1400" dirty="0">
              <a:latin typeface="Garamond" panose="02020404030301010803" pitchFamily="18" charset="0"/>
            </a:endParaRPr>
          </a:p>
          <a:p>
            <a:pPr algn="ctr"/>
            <a:endParaRPr lang="en-US" sz="1400" dirty="0">
              <a:latin typeface="Garamond" panose="02020404030301010803" pitchFamily="18" charset="0"/>
            </a:endParaRPr>
          </a:p>
          <a:p>
            <a:pPr algn="ctr"/>
            <a:endParaRPr lang="en-US" sz="1400" dirty="0">
              <a:latin typeface="Garamond" panose="02020404030301010803" pitchFamily="18" charset="0"/>
            </a:endParaRPr>
          </a:p>
          <a:p>
            <a:pPr algn="ctr"/>
            <a:endParaRPr lang="en-US" sz="1400" dirty="0">
              <a:latin typeface="Garamond" panose="02020404030301010803" pitchFamily="18" charset="0"/>
            </a:endParaRPr>
          </a:p>
          <a:p>
            <a:pPr algn="ctr"/>
            <a:endParaRPr lang="en-US" sz="1400" dirty="0">
              <a:latin typeface="Garamond" panose="02020404030301010803" pitchFamily="18" charset="0"/>
            </a:endParaRPr>
          </a:p>
          <a:p>
            <a:pPr algn="ctr"/>
            <a:endParaRPr lang="en-US" sz="1400" dirty="0">
              <a:latin typeface="Garamond" panose="02020404030301010803" pitchFamily="18" charset="0"/>
            </a:endParaRPr>
          </a:p>
          <a:p>
            <a:pPr algn="ctr"/>
            <a:endParaRPr lang="en-US" sz="1400" dirty="0">
              <a:latin typeface="Garamond" panose="02020404030301010803" pitchFamily="18" charset="0"/>
            </a:endParaRPr>
          </a:p>
          <a:p>
            <a:pPr algn="ctr"/>
            <a:endParaRPr lang="en-US" sz="1400" dirty="0">
              <a:latin typeface="Garamond" panose="02020404030301010803" pitchFamily="18" charset="0"/>
            </a:endParaRPr>
          </a:p>
          <a:p>
            <a:pPr algn="ctr"/>
            <a:endParaRPr lang="en-US" sz="1400" dirty="0">
              <a:latin typeface="Garamond" panose="02020404030301010803" pitchFamily="18" charset="0"/>
            </a:endParaRPr>
          </a:p>
          <a:p>
            <a:br>
              <a:rPr lang="en-US" sz="1400" dirty="0">
                <a:solidFill>
                  <a:schemeClr val="bg1"/>
                </a:solidFill>
                <a:latin typeface="Garamond" panose="02020404030301010803" pitchFamily="18" charset="0"/>
              </a:rPr>
            </a:br>
            <a:r>
              <a:rPr lang="en-US" sz="1400" b="0" i="0" dirty="0">
                <a:solidFill>
                  <a:schemeClr val="bg1"/>
                </a:solidFill>
                <a:effectLst/>
                <a:latin typeface="Garamond" panose="02020404030301010803" pitchFamily="18" charset="0"/>
              </a:rPr>
              <a:t>Hailing from Newton, Massachusetts, Gus </a:t>
            </a:r>
            <a:r>
              <a:rPr lang="en-US" sz="1400" b="0" i="0" dirty="0" err="1">
                <a:solidFill>
                  <a:schemeClr val="bg1"/>
                </a:solidFill>
                <a:effectLst/>
                <a:latin typeface="Garamond" panose="02020404030301010803" pitchFamily="18" charset="0"/>
              </a:rPr>
              <a:t>Pelis</a:t>
            </a:r>
            <a:r>
              <a:rPr lang="en-US" sz="1400" b="0" i="0" dirty="0">
                <a:solidFill>
                  <a:schemeClr val="bg1"/>
                </a:solidFill>
                <a:effectLst/>
                <a:latin typeface="Garamond" panose="02020404030301010803" pitchFamily="18" charset="0"/>
              </a:rPr>
              <a:t> is a junior studying informatics and business at Indiana University. Intrigued by IU's strong school spirit and the potential to make a profound impact on a Big 10 campus, Gus chose IU for these unique opportunities. With a vision to revitalize the Delta Psi Chapter, he aims to establish a lasting legacy within the Greek community, combining academic excellence and an unwavering commitment to create a vibrant presence at IU.</a:t>
            </a:r>
            <a:endParaRPr lang="en-US" sz="1400" b="1" dirty="0">
              <a:solidFill>
                <a:schemeClr val="bg1"/>
              </a:solidFill>
              <a:latin typeface="Garamond" panose="02020404030301010803" pitchFamily="18" charset="0"/>
            </a:endParaRPr>
          </a:p>
        </p:txBody>
      </p:sp>
      <p:sp>
        <p:nvSpPr>
          <p:cNvPr id="2" name="Title 1">
            <a:extLst>
              <a:ext uri="{FF2B5EF4-FFF2-40B4-BE49-F238E27FC236}">
                <a16:creationId xmlns:a16="http://schemas.microsoft.com/office/drawing/2014/main" id="{B30A5F27-976D-8EE9-CA9B-A00A01C8935C}"/>
              </a:ext>
            </a:extLst>
          </p:cNvPr>
          <p:cNvSpPr>
            <a:spLocks noGrp="1"/>
          </p:cNvSpPr>
          <p:nvPr>
            <p:ph type="title"/>
          </p:nvPr>
        </p:nvSpPr>
        <p:spPr>
          <a:xfrm>
            <a:off x="471488" y="851"/>
            <a:ext cx="5915025" cy="824513"/>
          </a:xfrm>
        </p:spPr>
        <p:txBody>
          <a:bodyPr/>
          <a:lstStyle/>
          <a:p>
            <a:r>
              <a:rPr lang="en-US" b="1" i="1" dirty="0"/>
              <a:t>Brother Beta’s First Letter to the Alumni</a:t>
            </a:r>
          </a:p>
        </p:txBody>
      </p:sp>
      <p:sp>
        <p:nvSpPr>
          <p:cNvPr id="5" name="Title 1">
            <a:extLst>
              <a:ext uri="{FF2B5EF4-FFF2-40B4-BE49-F238E27FC236}">
                <a16:creationId xmlns:a16="http://schemas.microsoft.com/office/drawing/2014/main" id="{1CDA0FA1-1876-D611-4371-FA3B9AED8D9C}"/>
              </a:ext>
            </a:extLst>
          </p:cNvPr>
          <p:cNvSpPr txBox="1">
            <a:spLocks/>
          </p:cNvSpPr>
          <p:nvPr/>
        </p:nvSpPr>
        <p:spPr>
          <a:xfrm>
            <a:off x="4628513" y="836351"/>
            <a:ext cx="2280498" cy="82451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chemeClr val="tx1"/>
                </a:solidFill>
                <a:latin typeface="Garamond" panose="02020404030301010803" pitchFamily="18" charset="0"/>
                <a:ea typeface="+mj-ea"/>
                <a:cs typeface="+mj-cs"/>
              </a:defRPr>
            </a:lvl1pPr>
          </a:lstStyle>
          <a:p>
            <a:r>
              <a:rPr lang="en-US" sz="1800" b="1" u="sng" dirty="0">
                <a:solidFill>
                  <a:schemeClr val="bg1"/>
                </a:solidFill>
              </a:rPr>
              <a:t>About Brother Beta</a:t>
            </a:r>
          </a:p>
        </p:txBody>
      </p:sp>
      <p:sp>
        <p:nvSpPr>
          <p:cNvPr id="7" name="Rectangle 6">
            <a:extLst>
              <a:ext uri="{FF2B5EF4-FFF2-40B4-BE49-F238E27FC236}">
                <a16:creationId xmlns:a16="http://schemas.microsoft.com/office/drawing/2014/main" id="{22854751-5DA8-637F-1396-AC9E6A27FF19}"/>
              </a:ext>
            </a:extLst>
          </p:cNvPr>
          <p:cNvSpPr/>
          <p:nvPr/>
        </p:nvSpPr>
        <p:spPr>
          <a:xfrm>
            <a:off x="4494039" y="3496235"/>
            <a:ext cx="2280498" cy="457737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endParaRPr lang="en-US" sz="1400" b="0" i="0" dirty="0">
              <a:solidFill>
                <a:srgbClr val="D1D5DB"/>
              </a:solidFill>
              <a:effectLst/>
              <a:latin typeface="Garamond" panose="02020404030301010803" pitchFamily="18" charset="0"/>
            </a:endParaRPr>
          </a:p>
        </p:txBody>
      </p:sp>
      <p:cxnSp>
        <p:nvCxnSpPr>
          <p:cNvPr id="8" name="Google Shape;77;p19">
            <a:extLst>
              <a:ext uri="{FF2B5EF4-FFF2-40B4-BE49-F238E27FC236}">
                <a16:creationId xmlns:a16="http://schemas.microsoft.com/office/drawing/2014/main" id="{2E07BEBF-C56A-F299-5525-25623EC1DA2A}"/>
              </a:ext>
            </a:extLst>
          </p:cNvPr>
          <p:cNvCxnSpPr>
            <a:endCxn id="9" idx="1"/>
          </p:cNvCxnSpPr>
          <p:nvPr/>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9" name="Google Shape;78;p19">
            <a:extLst>
              <a:ext uri="{FF2B5EF4-FFF2-40B4-BE49-F238E27FC236}">
                <a16:creationId xmlns:a16="http://schemas.microsoft.com/office/drawing/2014/main" id="{863DE6ED-A0BC-BF39-8810-1E9D80F5705A}"/>
              </a:ext>
            </a:extLst>
          </p:cNvPr>
          <p:cNvPicPr preferRelativeResize="0"/>
          <p:nvPr/>
        </p:nvPicPr>
        <p:blipFill>
          <a:blip r:embed="rId2">
            <a:alphaModFix/>
          </a:blip>
          <a:stretch>
            <a:fillRect/>
          </a:stretch>
        </p:blipFill>
        <p:spPr>
          <a:xfrm>
            <a:off x="2886442" y="8033819"/>
            <a:ext cx="1085112" cy="991699"/>
          </a:xfrm>
          <a:prstGeom prst="rect">
            <a:avLst/>
          </a:prstGeom>
          <a:noFill/>
          <a:ln>
            <a:noFill/>
          </a:ln>
        </p:spPr>
      </p:pic>
      <p:cxnSp>
        <p:nvCxnSpPr>
          <p:cNvPr id="10" name="Google Shape;80;p19">
            <a:extLst>
              <a:ext uri="{FF2B5EF4-FFF2-40B4-BE49-F238E27FC236}">
                <a16:creationId xmlns:a16="http://schemas.microsoft.com/office/drawing/2014/main" id="{E0F2E906-C602-F71B-8608-4E4F1C5F8067}"/>
              </a:ext>
            </a:extLst>
          </p:cNvPr>
          <p:cNvCxnSpPr>
            <a:stCxn id="9" idx="3"/>
          </p:cNvCxnSpPr>
          <p:nvPr/>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sp>
        <p:nvSpPr>
          <p:cNvPr id="14" name="Rectangle 13">
            <a:extLst>
              <a:ext uri="{FF2B5EF4-FFF2-40B4-BE49-F238E27FC236}">
                <a16:creationId xmlns:a16="http://schemas.microsoft.com/office/drawing/2014/main" id="{01231998-A6B3-423B-D4DA-0554678480F2}"/>
              </a:ext>
            </a:extLst>
          </p:cNvPr>
          <p:cNvSpPr/>
          <p:nvPr/>
        </p:nvSpPr>
        <p:spPr>
          <a:xfrm>
            <a:off x="70642" y="865610"/>
            <a:ext cx="4276872" cy="7160190"/>
          </a:xfrm>
          <a:prstGeom prst="rect">
            <a:avLst/>
          </a:prstGeom>
          <a:noFill/>
          <a:ln>
            <a:no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400" dirty="0">
                <a:solidFill>
                  <a:srgbClr val="1C1C43"/>
                </a:solidFill>
                <a:latin typeface="Garamond" panose="02020404030301010803" pitchFamily="18" charset="0"/>
              </a:rPr>
              <a:t>Greetings from the Delta Psi Chapter!</a:t>
            </a:r>
          </a:p>
          <a:p>
            <a:endParaRPr lang="en-US" sz="1400" dirty="0">
              <a:solidFill>
                <a:srgbClr val="1C1C43"/>
              </a:solidFill>
              <a:latin typeface="Garamond" panose="02020404030301010803" pitchFamily="18" charset="0"/>
            </a:endParaRPr>
          </a:p>
          <a:p>
            <a:r>
              <a:rPr lang="en-US" sz="1400" dirty="0">
                <a:solidFill>
                  <a:srgbClr val="1C1C43"/>
                </a:solidFill>
                <a:latin typeface="Garamond" panose="02020404030301010803" pitchFamily="18" charset="0"/>
              </a:rPr>
              <a:t>As we set forth on this remarkable journey, I am brimming with pride and profound appreciation for the solid foundation you all have helped lay. Our chapter's inception began humbly, as a group of three friends bound by a shared vision. Today, our ranks have swelled to 30 members, a testament to the tireless dedication of our executive board in rebuilding Delta Psi from the ground up, coupled with our resolute recruitment efforts.</a:t>
            </a:r>
          </a:p>
          <a:p>
            <a:endParaRPr lang="en-US" sz="1400" dirty="0">
              <a:solidFill>
                <a:srgbClr val="1C1C43"/>
              </a:solidFill>
              <a:latin typeface="Garamond" panose="02020404030301010803" pitchFamily="18" charset="0"/>
            </a:endParaRPr>
          </a:p>
          <a:p>
            <a:r>
              <a:rPr lang="en-US" sz="1400" dirty="0">
                <a:solidFill>
                  <a:srgbClr val="1C1C43"/>
                </a:solidFill>
                <a:latin typeface="Garamond" panose="02020404030301010803" pitchFamily="18" charset="0"/>
              </a:rPr>
              <a:t>The strides we've taken owe their fruition to the unwavering support we've received from both the national team and our valued alumni. While our progress thus far is a source of pride, we remain poised to extend our reach even further. Our aspirations for this semester include a robust 50% expansion of our membership base, along with plans to host a plethora of engaging brotherhood events. We are committed to continuing the cultivation of a long-lasting infrastructure within our newly revitalized chapter, catalyzed by a constant desire to innovate and evolve.</a:t>
            </a:r>
          </a:p>
          <a:p>
            <a:endParaRPr lang="en-US" sz="1400" dirty="0">
              <a:solidFill>
                <a:srgbClr val="1C1C43"/>
              </a:solidFill>
              <a:latin typeface="Garamond" panose="02020404030301010803" pitchFamily="18" charset="0"/>
            </a:endParaRPr>
          </a:p>
          <a:p>
            <a:r>
              <a:rPr lang="en-US" sz="1400" dirty="0">
                <a:solidFill>
                  <a:srgbClr val="1C1C43"/>
                </a:solidFill>
                <a:latin typeface="Garamond" panose="02020404030301010803" pitchFamily="18" charset="0"/>
              </a:rPr>
              <a:t>The Delta Psi chapter is deeply grateful to our alumni whose guidance and support have been instrumental. We stand united in our resolve to not only preserve the legacy you have helped create but to carry it forward, embracing the challenges and triumphs that lie ahead.</a:t>
            </a:r>
          </a:p>
          <a:p>
            <a:endParaRPr lang="en-US" sz="1400" dirty="0">
              <a:solidFill>
                <a:srgbClr val="1C1C43"/>
              </a:solidFill>
              <a:latin typeface="Garamond" panose="02020404030301010803" pitchFamily="18" charset="0"/>
            </a:endParaRPr>
          </a:p>
          <a:p>
            <a:r>
              <a:rPr lang="en-US" sz="1400" dirty="0">
                <a:solidFill>
                  <a:srgbClr val="1C1C43"/>
                </a:solidFill>
                <a:latin typeface="Garamond" panose="02020404030301010803" pitchFamily="18" charset="0"/>
              </a:rPr>
              <a:t>In the Bonds,</a:t>
            </a:r>
          </a:p>
          <a:p>
            <a:r>
              <a:rPr lang="en-US" sz="1400" dirty="0">
                <a:solidFill>
                  <a:srgbClr val="1C1C43"/>
                </a:solidFill>
                <a:latin typeface="Garamond" panose="02020404030301010803" pitchFamily="18" charset="0"/>
              </a:rPr>
              <a:t>Augustus “Gus” </a:t>
            </a:r>
            <a:r>
              <a:rPr lang="en-US" sz="1400" dirty="0" err="1">
                <a:solidFill>
                  <a:srgbClr val="1C1C43"/>
                </a:solidFill>
                <a:latin typeface="Garamond" panose="02020404030301010803" pitchFamily="18" charset="0"/>
              </a:rPr>
              <a:t>Pelis</a:t>
            </a:r>
            <a:r>
              <a:rPr lang="en-US" sz="1400" dirty="0">
                <a:solidFill>
                  <a:srgbClr val="1C1C43"/>
                </a:solidFill>
                <a:latin typeface="Garamond" panose="02020404030301010803" pitchFamily="18" charset="0"/>
              </a:rPr>
              <a:t> | Brother Beta, Delta Psi</a:t>
            </a:r>
            <a:endParaRPr lang="en-US" sz="1400" b="1" dirty="0">
              <a:solidFill>
                <a:srgbClr val="1C1C43"/>
              </a:solidFill>
              <a:latin typeface="Garamond" panose="02020404030301010803" pitchFamily="18" charset="0"/>
            </a:endParaRPr>
          </a:p>
        </p:txBody>
      </p:sp>
      <p:pic>
        <p:nvPicPr>
          <p:cNvPr id="1026" name="Picture 2">
            <a:extLst>
              <a:ext uri="{FF2B5EF4-FFF2-40B4-BE49-F238E27FC236}">
                <a16:creationId xmlns:a16="http://schemas.microsoft.com/office/drawing/2014/main" id="{E288989C-1A31-321E-514E-8FC728D67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454" y="1413474"/>
            <a:ext cx="1524155" cy="1990001"/>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A025329-BF3F-6551-617D-253A205CEC78}"/>
              </a:ext>
            </a:extLst>
          </p:cNvPr>
          <p:cNvSpPr/>
          <p:nvPr/>
        </p:nvSpPr>
        <p:spPr>
          <a:xfrm>
            <a:off x="102369" y="7773138"/>
            <a:ext cx="2371719" cy="68700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500" b="1" dirty="0">
                <a:solidFill>
                  <a:srgbClr val="1C1C43"/>
                </a:solidFill>
                <a:latin typeface="Garamond" panose="02020404030301010803" pitchFamily="18" charset="0"/>
              </a:rPr>
              <a:t>Please feel free to contact Brother Beta at Gpelis@iu.edu.</a:t>
            </a:r>
          </a:p>
        </p:txBody>
      </p:sp>
    </p:spTree>
    <p:extLst>
      <p:ext uri="{BB962C8B-B14F-4D97-AF65-F5344CB8AC3E}">
        <p14:creationId xmlns:p14="http://schemas.microsoft.com/office/powerpoint/2010/main" val="1727475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E29F-D1D8-8E3B-3421-1017E4058F1E}"/>
              </a:ext>
            </a:extLst>
          </p:cNvPr>
          <p:cNvSpPr>
            <a:spLocks noGrp="1"/>
          </p:cNvSpPr>
          <p:nvPr>
            <p:ph type="title"/>
          </p:nvPr>
        </p:nvSpPr>
        <p:spPr/>
        <p:txBody>
          <a:bodyPr/>
          <a:lstStyle/>
          <a:p>
            <a:r>
              <a:rPr lang="en-US" dirty="0"/>
              <a:t>Section II. About the Reestablished Delta Psi Chapter</a:t>
            </a:r>
          </a:p>
        </p:txBody>
      </p:sp>
    </p:spTree>
    <p:extLst>
      <p:ext uri="{BB962C8B-B14F-4D97-AF65-F5344CB8AC3E}">
        <p14:creationId xmlns:p14="http://schemas.microsoft.com/office/powerpoint/2010/main" val="499890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6" name="Straight Arrow Connector 85">
            <a:extLst>
              <a:ext uri="{FF2B5EF4-FFF2-40B4-BE49-F238E27FC236}">
                <a16:creationId xmlns:a16="http://schemas.microsoft.com/office/drawing/2014/main" id="{06666296-54D2-49DB-D6F8-C4CFB7BFD84F}"/>
              </a:ext>
            </a:extLst>
          </p:cNvPr>
          <p:cNvCxnSpPr>
            <a:cxnSpLocks/>
          </p:cNvCxnSpPr>
          <p:nvPr/>
        </p:nvCxnSpPr>
        <p:spPr>
          <a:xfrm>
            <a:off x="1561969" y="7503961"/>
            <a:ext cx="930625" cy="201671"/>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a:extLst>
              <a:ext uri="{FF2B5EF4-FFF2-40B4-BE49-F238E27FC236}">
                <a16:creationId xmlns:a16="http://schemas.microsoft.com/office/drawing/2014/main" id="{EB90AD5D-1074-F2C0-BEDE-44E05771014E}"/>
              </a:ext>
            </a:extLst>
          </p:cNvPr>
          <p:cNvCxnSpPr>
            <a:cxnSpLocks/>
          </p:cNvCxnSpPr>
          <p:nvPr/>
        </p:nvCxnSpPr>
        <p:spPr>
          <a:xfrm flipH="1">
            <a:off x="101221" y="5548820"/>
            <a:ext cx="4201885" cy="1078406"/>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a:extLst>
              <a:ext uri="{FF2B5EF4-FFF2-40B4-BE49-F238E27FC236}">
                <a16:creationId xmlns:a16="http://schemas.microsoft.com/office/drawing/2014/main" id="{5A90ABCC-BF48-EB27-E2F9-8A9D5FFA2F8D}"/>
              </a:ext>
            </a:extLst>
          </p:cNvPr>
          <p:cNvCxnSpPr>
            <a:cxnSpLocks/>
          </p:cNvCxnSpPr>
          <p:nvPr/>
        </p:nvCxnSpPr>
        <p:spPr>
          <a:xfrm>
            <a:off x="1911733" y="6627226"/>
            <a:ext cx="580861" cy="0"/>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a:extLst>
              <a:ext uri="{FF2B5EF4-FFF2-40B4-BE49-F238E27FC236}">
                <a16:creationId xmlns:a16="http://schemas.microsoft.com/office/drawing/2014/main" id="{83E0168A-FCBC-A373-360D-90B3AD40141F}"/>
              </a:ext>
            </a:extLst>
          </p:cNvPr>
          <p:cNvCxnSpPr>
            <a:cxnSpLocks/>
          </p:cNvCxnSpPr>
          <p:nvPr/>
        </p:nvCxnSpPr>
        <p:spPr>
          <a:xfrm flipH="1">
            <a:off x="101221" y="6627226"/>
            <a:ext cx="4201885" cy="1078406"/>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D84C9AAF-ECE7-9286-6132-22DB216E2E2B}"/>
              </a:ext>
            </a:extLst>
          </p:cNvPr>
          <p:cNvCxnSpPr>
            <a:cxnSpLocks/>
          </p:cNvCxnSpPr>
          <p:nvPr/>
        </p:nvCxnSpPr>
        <p:spPr>
          <a:xfrm>
            <a:off x="1581692" y="5356024"/>
            <a:ext cx="930625" cy="201671"/>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22B8F487-F395-B293-B24B-649C206AFC9C}"/>
              </a:ext>
            </a:extLst>
          </p:cNvPr>
          <p:cNvCxnSpPr>
            <a:cxnSpLocks/>
          </p:cNvCxnSpPr>
          <p:nvPr/>
        </p:nvCxnSpPr>
        <p:spPr>
          <a:xfrm flipH="1">
            <a:off x="120944" y="3400883"/>
            <a:ext cx="4201885" cy="1078406"/>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A241CFCB-5DD2-6D24-93D4-3B6A528D5C80}"/>
              </a:ext>
            </a:extLst>
          </p:cNvPr>
          <p:cNvCxnSpPr>
            <a:cxnSpLocks/>
          </p:cNvCxnSpPr>
          <p:nvPr/>
        </p:nvCxnSpPr>
        <p:spPr>
          <a:xfrm>
            <a:off x="1931456" y="4479289"/>
            <a:ext cx="580861" cy="0"/>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A0F30F2F-E87D-18E4-AD6A-5A1AACAD8A3E}"/>
              </a:ext>
            </a:extLst>
          </p:cNvPr>
          <p:cNvCxnSpPr>
            <a:cxnSpLocks/>
          </p:cNvCxnSpPr>
          <p:nvPr/>
        </p:nvCxnSpPr>
        <p:spPr>
          <a:xfrm flipH="1">
            <a:off x="120944" y="4479289"/>
            <a:ext cx="4201885" cy="1078406"/>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17C34A2D-42BB-6DFD-5F04-972924BC635E}"/>
              </a:ext>
            </a:extLst>
          </p:cNvPr>
          <p:cNvCxnSpPr>
            <a:cxnSpLocks/>
            <a:endCxn id="53" idx="2"/>
          </p:cNvCxnSpPr>
          <p:nvPr/>
        </p:nvCxnSpPr>
        <p:spPr>
          <a:xfrm>
            <a:off x="1553006" y="3154295"/>
            <a:ext cx="930625" cy="201671"/>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B30A5F27-976D-8EE9-CA9B-A00A01C8935C}"/>
              </a:ext>
            </a:extLst>
          </p:cNvPr>
          <p:cNvSpPr>
            <a:spLocks noGrp="1"/>
          </p:cNvSpPr>
          <p:nvPr>
            <p:ph type="title"/>
          </p:nvPr>
        </p:nvSpPr>
        <p:spPr>
          <a:xfrm>
            <a:off x="471488" y="851"/>
            <a:ext cx="5915025" cy="824513"/>
          </a:xfrm>
        </p:spPr>
        <p:txBody>
          <a:bodyPr/>
          <a:lstStyle/>
          <a:p>
            <a:pPr algn="ctr"/>
            <a:r>
              <a:rPr lang="en-US" b="1" i="1" dirty="0"/>
              <a:t>Delta Psi Associate Chapter Overview</a:t>
            </a:r>
            <a:br>
              <a:rPr lang="en-US" b="1" i="1" dirty="0"/>
            </a:br>
            <a:r>
              <a:rPr lang="en-US" sz="2000" b="1" i="1" dirty="0"/>
              <a:t>A Brief History of Our Journey Thus Far</a:t>
            </a:r>
            <a:endParaRPr lang="en-US" b="1" i="1" dirty="0"/>
          </a:p>
        </p:txBody>
      </p:sp>
      <p:cxnSp>
        <p:nvCxnSpPr>
          <p:cNvPr id="8" name="Google Shape;77;p19">
            <a:extLst>
              <a:ext uri="{FF2B5EF4-FFF2-40B4-BE49-F238E27FC236}">
                <a16:creationId xmlns:a16="http://schemas.microsoft.com/office/drawing/2014/main" id="{2E07BEBF-C56A-F299-5525-25623EC1DA2A}"/>
              </a:ext>
            </a:extLst>
          </p:cNvPr>
          <p:cNvCxnSpPr>
            <a:endCxn id="9" idx="1"/>
          </p:cNvCxnSpPr>
          <p:nvPr/>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9" name="Google Shape;78;p19">
            <a:extLst>
              <a:ext uri="{FF2B5EF4-FFF2-40B4-BE49-F238E27FC236}">
                <a16:creationId xmlns:a16="http://schemas.microsoft.com/office/drawing/2014/main" id="{863DE6ED-A0BC-BF39-8810-1E9D80F5705A}"/>
              </a:ext>
            </a:extLst>
          </p:cNvPr>
          <p:cNvPicPr preferRelativeResize="0"/>
          <p:nvPr/>
        </p:nvPicPr>
        <p:blipFill>
          <a:blip r:embed="rId2">
            <a:alphaModFix/>
          </a:blip>
          <a:stretch>
            <a:fillRect/>
          </a:stretch>
        </p:blipFill>
        <p:spPr>
          <a:xfrm>
            <a:off x="2886442" y="8033819"/>
            <a:ext cx="1085112" cy="991699"/>
          </a:xfrm>
          <a:prstGeom prst="rect">
            <a:avLst/>
          </a:prstGeom>
          <a:noFill/>
          <a:ln>
            <a:noFill/>
          </a:ln>
        </p:spPr>
      </p:pic>
      <p:cxnSp>
        <p:nvCxnSpPr>
          <p:cNvPr id="10" name="Google Shape;80;p19">
            <a:extLst>
              <a:ext uri="{FF2B5EF4-FFF2-40B4-BE49-F238E27FC236}">
                <a16:creationId xmlns:a16="http://schemas.microsoft.com/office/drawing/2014/main" id="{E0F2E906-C602-F71B-8608-4E4F1C5F8067}"/>
              </a:ext>
            </a:extLst>
          </p:cNvPr>
          <p:cNvCxnSpPr>
            <a:stCxn id="9" idx="3"/>
          </p:cNvCxnSpPr>
          <p:nvPr/>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sp>
        <p:nvSpPr>
          <p:cNvPr id="3" name="Rectangle: Rounded Corners 2">
            <a:extLst>
              <a:ext uri="{FF2B5EF4-FFF2-40B4-BE49-F238E27FC236}">
                <a16:creationId xmlns:a16="http://schemas.microsoft.com/office/drawing/2014/main" id="{BCF8D7C2-793E-C6A0-3A08-1C9F31C23CCC}"/>
              </a:ext>
            </a:extLst>
          </p:cNvPr>
          <p:cNvSpPr/>
          <p:nvPr/>
        </p:nvSpPr>
        <p:spPr>
          <a:xfrm>
            <a:off x="4471087" y="868605"/>
            <a:ext cx="2329434" cy="7103844"/>
          </a:xfrm>
          <a:prstGeom prst="roundRect">
            <a:avLst/>
          </a:prstGeom>
          <a:gradFill>
            <a:gsLst>
              <a:gs pos="100000">
                <a:srgbClr val="F1B123"/>
              </a:gs>
              <a:gs pos="21000">
                <a:srgbClr val="242659"/>
              </a:gs>
              <a:gs pos="62000">
                <a:srgbClr val="781F28"/>
              </a:gs>
            </a:gsLst>
            <a:lin ang="5400000" scaled="1"/>
          </a:gradFill>
          <a:ln w="19050">
            <a:noFill/>
            <a:prstDash val="dash"/>
          </a:ln>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400" b="1" dirty="0">
              <a:solidFill>
                <a:schemeClr val="bg1"/>
              </a:solidFill>
              <a:latin typeface="Garamond" panose="02020404030301010803" pitchFamily="18" charset="0"/>
            </a:endParaRPr>
          </a:p>
          <a:p>
            <a:endParaRPr lang="en-US" sz="1400" dirty="0">
              <a:solidFill>
                <a:schemeClr val="bg1"/>
              </a:solidFill>
              <a:latin typeface="Garamond" panose="02020404030301010803" pitchFamily="18" charset="0"/>
            </a:endParaRPr>
          </a:p>
          <a:p>
            <a:endParaRPr lang="en-US" sz="1400" dirty="0">
              <a:solidFill>
                <a:schemeClr val="bg1"/>
              </a:solidFill>
              <a:latin typeface="Garamond" panose="02020404030301010803" pitchFamily="18" charset="0"/>
            </a:endParaRPr>
          </a:p>
          <a:p>
            <a:endParaRPr lang="en-US" sz="1400" dirty="0">
              <a:solidFill>
                <a:schemeClr val="bg1"/>
              </a:solidFill>
              <a:latin typeface="Garamond" panose="02020404030301010803" pitchFamily="18" charset="0"/>
            </a:endParaRPr>
          </a:p>
          <a:p>
            <a:endParaRPr lang="en-US" sz="1400" dirty="0">
              <a:solidFill>
                <a:schemeClr val="bg1"/>
              </a:solidFill>
              <a:latin typeface="Garamond" panose="02020404030301010803" pitchFamily="18" charset="0"/>
            </a:endParaRPr>
          </a:p>
          <a:p>
            <a:endParaRPr lang="en-US" sz="1400" dirty="0">
              <a:solidFill>
                <a:schemeClr val="bg1"/>
              </a:solidFill>
              <a:latin typeface="Garamond" panose="02020404030301010803" pitchFamily="18" charset="0"/>
            </a:endParaRPr>
          </a:p>
          <a:p>
            <a:endParaRPr lang="en-US" sz="1400" dirty="0">
              <a:solidFill>
                <a:schemeClr val="bg1"/>
              </a:solidFill>
              <a:latin typeface="Garamond" panose="02020404030301010803" pitchFamily="18" charset="0"/>
            </a:endParaRPr>
          </a:p>
          <a:p>
            <a:endParaRPr lang="en-US" sz="1400" dirty="0">
              <a:solidFill>
                <a:schemeClr val="bg1"/>
              </a:solidFill>
              <a:latin typeface="Garamond" panose="02020404030301010803" pitchFamily="18" charset="0"/>
            </a:endParaRPr>
          </a:p>
          <a:p>
            <a:endParaRPr lang="en-US" sz="1400" dirty="0">
              <a:solidFill>
                <a:schemeClr val="bg1"/>
              </a:solidFill>
              <a:latin typeface="Garamond" panose="02020404030301010803" pitchFamily="18" charset="0"/>
            </a:endParaRPr>
          </a:p>
          <a:p>
            <a:r>
              <a:rPr lang="en-US" sz="1400" dirty="0">
                <a:solidFill>
                  <a:schemeClr val="bg1"/>
                </a:solidFill>
                <a:latin typeface="Garamond" panose="02020404030301010803" pitchFamily="18" charset="0"/>
              </a:rPr>
              <a:t>Coming from Dallas, Texas, Srinath Rao, the Delta Psi Alumni Relations Chairman is ecstatic to present our chapters first newsletter. </a:t>
            </a:r>
          </a:p>
          <a:p>
            <a:endParaRPr lang="en-US" sz="1400" dirty="0">
              <a:solidFill>
                <a:schemeClr val="bg1"/>
              </a:solidFill>
              <a:latin typeface="Garamond" panose="02020404030301010803" pitchFamily="18" charset="0"/>
            </a:endParaRPr>
          </a:p>
          <a:p>
            <a:r>
              <a:rPr lang="en-US" sz="1400" dirty="0">
                <a:solidFill>
                  <a:schemeClr val="bg1"/>
                </a:solidFill>
                <a:latin typeface="Garamond" panose="02020404030301010803" pitchFamily="18" charset="0"/>
              </a:rPr>
              <a:t>Firstly, Sri would like to reiterate Brother Beta’s gratitude to our esteemed alumni – the outpouring of support we have received has instilled in us a great confidence that together we can make Delta Psi great again.</a:t>
            </a:r>
          </a:p>
          <a:p>
            <a:endParaRPr lang="en-US" sz="1400" dirty="0">
              <a:solidFill>
                <a:schemeClr val="bg1"/>
              </a:solidFill>
              <a:latin typeface="Garamond" panose="02020404030301010803" pitchFamily="18" charset="0"/>
            </a:endParaRPr>
          </a:p>
          <a:p>
            <a:r>
              <a:rPr lang="en-US" sz="1400" dirty="0">
                <a:solidFill>
                  <a:schemeClr val="bg1"/>
                </a:solidFill>
                <a:latin typeface="Garamond" panose="02020404030301010803" pitchFamily="18" charset="0"/>
              </a:rPr>
              <a:t>We hope you enjoy this newsletter, and please feel free to get in touch with Sri at </a:t>
            </a:r>
            <a:r>
              <a:rPr lang="en-US" sz="1400" dirty="0">
                <a:solidFill>
                  <a:schemeClr val="bg1"/>
                </a:solidFill>
                <a:latin typeface="Garamond" panose="02020404030301010803" pitchFamily="18" charset="0"/>
                <a:hlinkClick r:id="rId3">
                  <a:extLst>
                    <a:ext uri="{A12FA001-AC4F-418D-AE19-62706E023703}">
                      <ahyp:hlinkClr xmlns:ahyp="http://schemas.microsoft.com/office/drawing/2018/hyperlinkcolor" val="tx"/>
                    </a:ext>
                  </a:extLst>
                </a:hlinkClick>
              </a:rPr>
              <a:t>raosr@iu.edu</a:t>
            </a:r>
            <a:r>
              <a:rPr lang="en-US" sz="1400" dirty="0">
                <a:solidFill>
                  <a:schemeClr val="bg1"/>
                </a:solidFill>
                <a:latin typeface="Garamond" panose="02020404030301010803" pitchFamily="18" charset="0"/>
              </a:rPr>
              <a:t>, or (214) 945-5909. Thank you!</a:t>
            </a:r>
          </a:p>
        </p:txBody>
      </p:sp>
      <p:pic>
        <p:nvPicPr>
          <p:cNvPr id="5" name="Picture 4" descr="A person in a suit and tie&#10;&#10;Description automatically generated">
            <a:extLst>
              <a:ext uri="{FF2B5EF4-FFF2-40B4-BE49-F238E27FC236}">
                <a16:creationId xmlns:a16="http://schemas.microsoft.com/office/drawing/2014/main" id="{47D58AEE-1B50-D294-4A35-58EA7371928F}"/>
              </a:ext>
            </a:extLst>
          </p:cNvPr>
          <p:cNvPicPr>
            <a:picLocks noChangeAspect="1"/>
          </p:cNvPicPr>
          <p:nvPr/>
        </p:nvPicPr>
        <p:blipFill rotWithShape="1">
          <a:blip r:embed="rId4">
            <a:extLst>
              <a:ext uri="{28A0092B-C50C-407E-A947-70E740481C1C}">
                <a14:useLocalDpi xmlns:a14="http://schemas.microsoft.com/office/drawing/2010/main" val="0"/>
              </a:ext>
            </a:extLst>
          </a:blip>
          <a:srcRect t="7391" b="20024"/>
          <a:stretch/>
        </p:blipFill>
        <p:spPr>
          <a:xfrm>
            <a:off x="4881009" y="1481904"/>
            <a:ext cx="1485042" cy="1488643"/>
          </a:xfrm>
          <a:prstGeom prst="ellipse">
            <a:avLst/>
          </a:prstGeom>
          <a:ln>
            <a:noFill/>
          </a:ln>
          <a:effectLst>
            <a:outerShdw blurRad="50800" dist="38100" dir="2700000" algn="tl" rotWithShape="0">
              <a:prstClr val="black">
                <a:alpha val="40000"/>
              </a:prstClr>
            </a:outerShdw>
          </a:effectLst>
        </p:spPr>
      </p:pic>
      <p:sp>
        <p:nvSpPr>
          <p:cNvPr id="6" name="Title 1">
            <a:extLst>
              <a:ext uri="{FF2B5EF4-FFF2-40B4-BE49-F238E27FC236}">
                <a16:creationId xmlns:a16="http://schemas.microsoft.com/office/drawing/2014/main" id="{3C0ADBFC-9035-7D21-DAEE-F906B77A2385}"/>
              </a:ext>
            </a:extLst>
          </p:cNvPr>
          <p:cNvSpPr txBox="1">
            <a:spLocks/>
          </p:cNvSpPr>
          <p:nvPr/>
        </p:nvSpPr>
        <p:spPr>
          <a:xfrm>
            <a:off x="4503728" y="836351"/>
            <a:ext cx="2508548" cy="824513"/>
          </a:xfrm>
          <a:prstGeom prst="rect">
            <a:avLst/>
          </a:prstGeom>
        </p:spPr>
        <p:txBody>
          <a:bodyPr vert="horz" lIns="91440" tIns="45720" rIns="91440" bIns="45720" rtlCol="0" anchor="ctr">
            <a:normAutofit/>
          </a:bodyPr>
          <a:lstStyle>
            <a:lvl1pPr algn="l" defTabSz="514350" rtl="0" eaLnBrk="1" latinLnBrk="0" hangingPunct="1">
              <a:lnSpc>
                <a:spcPct val="90000"/>
              </a:lnSpc>
              <a:spcBef>
                <a:spcPct val="0"/>
              </a:spcBef>
              <a:buNone/>
              <a:defRPr sz="2475" kern="1200">
                <a:solidFill>
                  <a:schemeClr val="tx1"/>
                </a:solidFill>
                <a:latin typeface="Garamond" panose="02020404030301010803" pitchFamily="18" charset="0"/>
                <a:ea typeface="+mj-ea"/>
                <a:cs typeface="+mj-cs"/>
              </a:defRPr>
            </a:lvl1pPr>
          </a:lstStyle>
          <a:p>
            <a:r>
              <a:rPr lang="en-US" sz="1600" b="1" u="sng" dirty="0">
                <a:solidFill>
                  <a:schemeClr val="bg1"/>
                </a:solidFill>
              </a:rPr>
              <a:t>Introducing Our Alumni Relations Chair</a:t>
            </a:r>
          </a:p>
        </p:txBody>
      </p:sp>
      <p:cxnSp>
        <p:nvCxnSpPr>
          <p:cNvPr id="40" name="Straight Arrow Connector 39">
            <a:extLst>
              <a:ext uri="{FF2B5EF4-FFF2-40B4-BE49-F238E27FC236}">
                <a16:creationId xmlns:a16="http://schemas.microsoft.com/office/drawing/2014/main" id="{4EC0D68A-89B8-C682-D1A3-DBF975B39ABA}"/>
              </a:ext>
            </a:extLst>
          </p:cNvPr>
          <p:cNvCxnSpPr>
            <a:cxnSpLocks/>
            <a:stCxn id="45" idx="0"/>
            <a:endCxn id="47" idx="2"/>
          </p:cNvCxnSpPr>
          <p:nvPr/>
        </p:nvCxnSpPr>
        <p:spPr>
          <a:xfrm>
            <a:off x="1902770" y="1199154"/>
            <a:ext cx="580861" cy="0"/>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2BCE17AC-8FE3-2C8E-B367-9019F5C4A890}"/>
              </a:ext>
            </a:extLst>
          </p:cNvPr>
          <p:cNvCxnSpPr>
            <a:cxnSpLocks/>
            <a:stCxn id="47" idx="0"/>
            <a:endCxn id="48" idx="2"/>
          </p:cNvCxnSpPr>
          <p:nvPr/>
        </p:nvCxnSpPr>
        <p:spPr>
          <a:xfrm flipH="1">
            <a:off x="92258" y="1199154"/>
            <a:ext cx="4201885" cy="1078406"/>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DF411412-C133-EB13-964A-BD70CED5114E}"/>
              </a:ext>
            </a:extLst>
          </p:cNvPr>
          <p:cNvCxnSpPr>
            <a:cxnSpLocks/>
            <a:stCxn id="48" idx="0"/>
            <a:endCxn id="49" idx="2"/>
          </p:cNvCxnSpPr>
          <p:nvPr/>
        </p:nvCxnSpPr>
        <p:spPr>
          <a:xfrm>
            <a:off x="1902770" y="2277560"/>
            <a:ext cx="580861" cy="0"/>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47A96749-DD29-BC36-6BA4-7FD0A93D74AF}"/>
              </a:ext>
            </a:extLst>
          </p:cNvPr>
          <p:cNvCxnSpPr>
            <a:cxnSpLocks/>
            <a:stCxn id="49" idx="0"/>
            <a:endCxn id="46" idx="2"/>
          </p:cNvCxnSpPr>
          <p:nvPr/>
        </p:nvCxnSpPr>
        <p:spPr>
          <a:xfrm flipH="1">
            <a:off x="92258" y="2277560"/>
            <a:ext cx="4201885" cy="1078406"/>
          </a:xfrm>
          <a:prstGeom prst="straightConnector1">
            <a:avLst/>
          </a:prstGeom>
          <a:ln w="57150">
            <a:solidFill>
              <a:srgbClr val="F1B123"/>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Rectangle: Diagonal Corners Rounded 44">
            <a:extLst>
              <a:ext uri="{FF2B5EF4-FFF2-40B4-BE49-F238E27FC236}">
                <a16:creationId xmlns:a16="http://schemas.microsoft.com/office/drawing/2014/main" id="{C3C33433-31E3-57E3-14BF-091D64D2CA7E}"/>
              </a:ext>
            </a:extLst>
          </p:cNvPr>
          <p:cNvSpPr/>
          <p:nvPr/>
        </p:nvSpPr>
        <p:spPr>
          <a:xfrm>
            <a:off x="92258" y="783517"/>
            <a:ext cx="1810512" cy="831274"/>
          </a:xfrm>
          <a:prstGeom prst="round2DiagRect">
            <a:avLst/>
          </a:prstGeom>
          <a:solidFill>
            <a:srgbClr val="242659"/>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lIns="91440" tIns="45720" rIns="91440" bIns="45720" rtlCol="0" anchor="ctr"/>
          <a:lstStyle/>
          <a:p>
            <a:pPr algn="ctr"/>
            <a:r>
              <a:rPr lang="en-US" sz="1400" b="1" dirty="0">
                <a:solidFill>
                  <a:srgbClr val="F1B123"/>
                </a:solidFill>
                <a:latin typeface="Garamond" panose="02020404030301010803" pitchFamily="18" charset="0"/>
              </a:rPr>
              <a:t>Oct-’22</a:t>
            </a:r>
          </a:p>
          <a:p>
            <a:pPr algn="ctr"/>
            <a:r>
              <a:rPr lang="en-US" sz="1400" dirty="0">
                <a:solidFill>
                  <a:srgbClr val="F1B123"/>
                </a:solidFill>
                <a:latin typeface="Garamond" panose="02020404030301010803" pitchFamily="18" charset="0"/>
              </a:rPr>
              <a:t>3 IU Students Contact DKE Nationals</a:t>
            </a:r>
          </a:p>
        </p:txBody>
      </p:sp>
      <p:sp>
        <p:nvSpPr>
          <p:cNvPr id="46" name="Rectangle: Diagonal Corners Rounded 45">
            <a:extLst>
              <a:ext uri="{FF2B5EF4-FFF2-40B4-BE49-F238E27FC236}">
                <a16:creationId xmlns:a16="http://schemas.microsoft.com/office/drawing/2014/main" id="{324F168C-5638-1F7A-BA54-30D3AB2C60EA}"/>
              </a:ext>
            </a:extLst>
          </p:cNvPr>
          <p:cNvSpPr/>
          <p:nvPr/>
        </p:nvSpPr>
        <p:spPr>
          <a:xfrm>
            <a:off x="92258" y="2940329"/>
            <a:ext cx="1810512" cy="831274"/>
          </a:xfrm>
          <a:prstGeom prst="round2DiagRect">
            <a:avLst/>
          </a:prstGeom>
          <a:solidFill>
            <a:srgbClr val="242659"/>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Apr-’23</a:t>
            </a:r>
          </a:p>
          <a:p>
            <a:pPr algn="ctr"/>
            <a:r>
              <a:rPr lang="en-US" sz="1400" dirty="0">
                <a:solidFill>
                  <a:srgbClr val="F1B123"/>
                </a:solidFill>
                <a:latin typeface="Garamond" panose="02020404030301010803" pitchFamily="18" charset="0"/>
              </a:rPr>
              <a:t>Interest Group Presents to IU for Possible Expansion</a:t>
            </a:r>
          </a:p>
        </p:txBody>
      </p:sp>
      <p:sp>
        <p:nvSpPr>
          <p:cNvPr id="47" name="Rectangle: Diagonal Corners Rounded 46">
            <a:extLst>
              <a:ext uri="{FF2B5EF4-FFF2-40B4-BE49-F238E27FC236}">
                <a16:creationId xmlns:a16="http://schemas.microsoft.com/office/drawing/2014/main" id="{E83635A5-C2FC-6D84-9B71-5949B7356B5A}"/>
              </a:ext>
            </a:extLst>
          </p:cNvPr>
          <p:cNvSpPr/>
          <p:nvPr/>
        </p:nvSpPr>
        <p:spPr>
          <a:xfrm>
            <a:off x="2483631" y="783517"/>
            <a:ext cx="1810512" cy="831274"/>
          </a:xfrm>
          <a:prstGeom prst="round2DiagRect">
            <a:avLst/>
          </a:prstGeom>
          <a:solidFill>
            <a:srgbClr val="242659"/>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Oct-’22</a:t>
            </a:r>
          </a:p>
          <a:p>
            <a:pPr algn="ctr"/>
            <a:r>
              <a:rPr lang="en-US" sz="1400" dirty="0">
                <a:solidFill>
                  <a:srgbClr val="F1B123"/>
                </a:solidFill>
                <a:latin typeface="Garamond" panose="02020404030301010803" pitchFamily="18" charset="0"/>
              </a:rPr>
              <a:t>Official Interest Group is formed</a:t>
            </a:r>
          </a:p>
        </p:txBody>
      </p:sp>
      <p:sp>
        <p:nvSpPr>
          <p:cNvPr id="48" name="Rectangle: Diagonal Corners Rounded 47">
            <a:extLst>
              <a:ext uri="{FF2B5EF4-FFF2-40B4-BE49-F238E27FC236}">
                <a16:creationId xmlns:a16="http://schemas.microsoft.com/office/drawing/2014/main" id="{97E57A1B-6182-E5E2-60E8-F00CBBB4CE70}"/>
              </a:ext>
            </a:extLst>
          </p:cNvPr>
          <p:cNvSpPr/>
          <p:nvPr/>
        </p:nvSpPr>
        <p:spPr>
          <a:xfrm>
            <a:off x="92258" y="1861923"/>
            <a:ext cx="1810512" cy="831274"/>
          </a:xfrm>
          <a:prstGeom prst="round2DiagRect">
            <a:avLst/>
          </a:prstGeom>
          <a:solidFill>
            <a:srgbClr val="242659"/>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Dec-’22</a:t>
            </a:r>
          </a:p>
          <a:p>
            <a:pPr algn="ctr"/>
            <a:r>
              <a:rPr lang="en-US" sz="1400" dirty="0">
                <a:solidFill>
                  <a:srgbClr val="F1B123"/>
                </a:solidFill>
                <a:latin typeface="Garamond" panose="02020404030301010803" pitchFamily="18" charset="0"/>
              </a:rPr>
              <a:t>Interest Group Achieves Milestone of 15 Members</a:t>
            </a:r>
          </a:p>
        </p:txBody>
      </p:sp>
      <p:sp>
        <p:nvSpPr>
          <p:cNvPr id="49" name="Rectangle: Diagonal Corners Rounded 48">
            <a:extLst>
              <a:ext uri="{FF2B5EF4-FFF2-40B4-BE49-F238E27FC236}">
                <a16:creationId xmlns:a16="http://schemas.microsoft.com/office/drawing/2014/main" id="{5D61223B-AC7F-EF71-5D79-6F49334155C6}"/>
              </a:ext>
            </a:extLst>
          </p:cNvPr>
          <p:cNvSpPr/>
          <p:nvPr/>
        </p:nvSpPr>
        <p:spPr>
          <a:xfrm>
            <a:off x="2483631" y="1861923"/>
            <a:ext cx="1810512" cy="831274"/>
          </a:xfrm>
          <a:prstGeom prst="round2DiagRect">
            <a:avLst/>
          </a:prstGeom>
          <a:solidFill>
            <a:srgbClr val="242659"/>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Feb-’22</a:t>
            </a:r>
          </a:p>
          <a:p>
            <a:pPr algn="ctr"/>
            <a:r>
              <a:rPr lang="en-US" sz="1400" dirty="0">
                <a:solidFill>
                  <a:srgbClr val="F1B123"/>
                </a:solidFill>
                <a:latin typeface="Garamond" panose="02020404030301010803" pitchFamily="18" charset="0"/>
              </a:rPr>
              <a:t>Interest Group Learns of Possible Fall ‘23 Expansion</a:t>
            </a:r>
          </a:p>
        </p:txBody>
      </p:sp>
      <p:sp>
        <p:nvSpPr>
          <p:cNvPr id="50" name="Rectangle: Diagonal Corners Rounded 49">
            <a:extLst>
              <a:ext uri="{FF2B5EF4-FFF2-40B4-BE49-F238E27FC236}">
                <a16:creationId xmlns:a16="http://schemas.microsoft.com/office/drawing/2014/main" id="{B1558D2C-E2D9-3E8D-75DF-3107D9FAD850}"/>
              </a:ext>
            </a:extLst>
          </p:cNvPr>
          <p:cNvSpPr/>
          <p:nvPr/>
        </p:nvSpPr>
        <p:spPr>
          <a:xfrm>
            <a:off x="18744" y="5097141"/>
            <a:ext cx="1884026" cy="831274"/>
          </a:xfrm>
          <a:prstGeom prst="round2DiagRect">
            <a:avLst/>
          </a:prstGeom>
          <a:solidFill>
            <a:srgbClr val="242659"/>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Aug-’23</a:t>
            </a:r>
          </a:p>
          <a:p>
            <a:pPr algn="ctr"/>
            <a:r>
              <a:rPr lang="en-US" sz="1400" dirty="0">
                <a:solidFill>
                  <a:srgbClr val="F1B123"/>
                </a:solidFill>
                <a:latin typeface="Garamond" panose="02020404030301010803" pitchFamily="18" charset="0"/>
              </a:rPr>
              <a:t>Multiple initiatives underway for semester launch</a:t>
            </a:r>
          </a:p>
        </p:txBody>
      </p:sp>
      <p:sp>
        <p:nvSpPr>
          <p:cNvPr id="53" name="Rectangle: Diagonal Corners Rounded 52">
            <a:extLst>
              <a:ext uri="{FF2B5EF4-FFF2-40B4-BE49-F238E27FC236}">
                <a16:creationId xmlns:a16="http://schemas.microsoft.com/office/drawing/2014/main" id="{0E007A6E-7E48-D25B-079E-D0DF44C33B93}"/>
              </a:ext>
            </a:extLst>
          </p:cNvPr>
          <p:cNvSpPr/>
          <p:nvPr/>
        </p:nvSpPr>
        <p:spPr>
          <a:xfrm>
            <a:off x="2483631" y="2940329"/>
            <a:ext cx="1810512" cy="831274"/>
          </a:xfrm>
          <a:prstGeom prst="round2DiagRect">
            <a:avLst/>
          </a:prstGeom>
          <a:solidFill>
            <a:srgbClr val="242659"/>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May-’23</a:t>
            </a:r>
          </a:p>
          <a:p>
            <a:pPr algn="ctr"/>
            <a:r>
              <a:rPr lang="en-US" sz="1400" dirty="0">
                <a:solidFill>
                  <a:srgbClr val="F1B123"/>
                </a:solidFill>
                <a:latin typeface="Garamond" panose="02020404030301010803" pitchFamily="18" charset="0"/>
              </a:rPr>
              <a:t>Interest Group Gains 30 Members</a:t>
            </a:r>
          </a:p>
        </p:txBody>
      </p:sp>
      <p:sp>
        <p:nvSpPr>
          <p:cNvPr id="54" name="Rectangle: Diagonal Corners Rounded 53">
            <a:extLst>
              <a:ext uri="{FF2B5EF4-FFF2-40B4-BE49-F238E27FC236}">
                <a16:creationId xmlns:a16="http://schemas.microsoft.com/office/drawing/2014/main" id="{3A76E47A-A47C-0295-E1C2-EB4736227AD2}"/>
              </a:ext>
            </a:extLst>
          </p:cNvPr>
          <p:cNvSpPr/>
          <p:nvPr/>
        </p:nvSpPr>
        <p:spPr>
          <a:xfrm>
            <a:off x="2483631" y="4018735"/>
            <a:ext cx="1810512" cy="831274"/>
          </a:xfrm>
          <a:prstGeom prst="round2DiagRect">
            <a:avLst/>
          </a:prstGeom>
          <a:solidFill>
            <a:srgbClr val="242659"/>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Jul-’23</a:t>
            </a:r>
          </a:p>
          <a:p>
            <a:pPr algn="ctr"/>
            <a:r>
              <a:rPr lang="en-US" sz="1400" dirty="0">
                <a:solidFill>
                  <a:srgbClr val="F1B123"/>
                </a:solidFill>
                <a:latin typeface="Garamond" panose="02020404030301010803" pitchFamily="18" charset="0"/>
              </a:rPr>
              <a:t>Full Executive Board is Formed</a:t>
            </a:r>
          </a:p>
          <a:p>
            <a:pPr algn="ctr"/>
            <a:endParaRPr lang="en-US" sz="1400" b="1" dirty="0">
              <a:solidFill>
                <a:srgbClr val="F1B123"/>
              </a:solidFill>
              <a:latin typeface="Garamond" panose="02020404030301010803" pitchFamily="18" charset="0"/>
            </a:endParaRPr>
          </a:p>
        </p:txBody>
      </p:sp>
      <p:sp>
        <p:nvSpPr>
          <p:cNvPr id="55" name="Rectangle: Diagonal Corners Rounded 54">
            <a:extLst>
              <a:ext uri="{FF2B5EF4-FFF2-40B4-BE49-F238E27FC236}">
                <a16:creationId xmlns:a16="http://schemas.microsoft.com/office/drawing/2014/main" id="{1B9E5B87-C3C0-BF63-0D70-029E629942DF}"/>
              </a:ext>
            </a:extLst>
          </p:cNvPr>
          <p:cNvSpPr/>
          <p:nvPr/>
        </p:nvSpPr>
        <p:spPr>
          <a:xfrm>
            <a:off x="92258" y="4018735"/>
            <a:ext cx="1810512" cy="831274"/>
          </a:xfrm>
          <a:prstGeom prst="round2DiagRect">
            <a:avLst/>
          </a:prstGeom>
          <a:solidFill>
            <a:srgbClr val="242659"/>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Jun-’23</a:t>
            </a:r>
          </a:p>
          <a:p>
            <a:pPr algn="ctr"/>
            <a:r>
              <a:rPr lang="en-US" sz="1400" dirty="0">
                <a:solidFill>
                  <a:srgbClr val="F1B123"/>
                </a:solidFill>
                <a:latin typeface="Garamond" panose="02020404030301010803" pitchFamily="18" charset="0"/>
              </a:rPr>
              <a:t>Interest Group Gains Associate Chapter Status</a:t>
            </a:r>
          </a:p>
        </p:txBody>
      </p:sp>
      <p:sp>
        <p:nvSpPr>
          <p:cNvPr id="70" name="Rectangle 69">
            <a:extLst>
              <a:ext uri="{FF2B5EF4-FFF2-40B4-BE49-F238E27FC236}">
                <a16:creationId xmlns:a16="http://schemas.microsoft.com/office/drawing/2014/main" id="{96D9DE13-0466-A9E0-61FB-6919F00FE1AF}"/>
              </a:ext>
            </a:extLst>
          </p:cNvPr>
          <p:cNvSpPr/>
          <p:nvPr/>
        </p:nvSpPr>
        <p:spPr>
          <a:xfrm>
            <a:off x="2436606" y="4691530"/>
            <a:ext cx="1905946" cy="5677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u="sng" dirty="0">
                <a:solidFill>
                  <a:srgbClr val="781F28"/>
                </a:solidFill>
                <a:latin typeface="Garamond" panose="02020404030301010803" pitchFamily="18" charset="0"/>
              </a:rPr>
              <a:t>Looking Forward…</a:t>
            </a:r>
          </a:p>
        </p:txBody>
      </p:sp>
      <p:sp>
        <p:nvSpPr>
          <p:cNvPr id="71" name="Rectangle: Diagonal Corners Rounded 70">
            <a:extLst>
              <a:ext uri="{FF2B5EF4-FFF2-40B4-BE49-F238E27FC236}">
                <a16:creationId xmlns:a16="http://schemas.microsoft.com/office/drawing/2014/main" id="{31C5C8C5-C5E5-03EC-C8C2-ED768C39DCC9}"/>
              </a:ext>
            </a:extLst>
          </p:cNvPr>
          <p:cNvSpPr/>
          <p:nvPr/>
        </p:nvSpPr>
        <p:spPr>
          <a:xfrm>
            <a:off x="92258" y="7253955"/>
            <a:ext cx="1810512" cy="831274"/>
          </a:xfrm>
          <a:prstGeom prst="round2DiagRect">
            <a:avLst/>
          </a:prstGeom>
          <a:solidFill>
            <a:srgbClr val="781F28"/>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Jan-’24</a:t>
            </a:r>
          </a:p>
          <a:p>
            <a:pPr algn="ctr"/>
            <a:r>
              <a:rPr lang="en-US" sz="1400" dirty="0">
                <a:solidFill>
                  <a:srgbClr val="F1B123"/>
                </a:solidFill>
                <a:latin typeface="Garamond" panose="02020404030301010803" pitchFamily="18" charset="0"/>
              </a:rPr>
              <a:t>Associate Chapter Breaks 40+ Brothers</a:t>
            </a:r>
          </a:p>
        </p:txBody>
      </p:sp>
      <p:sp>
        <p:nvSpPr>
          <p:cNvPr id="72" name="Rectangle: Diagonal Corners Rounded 71">
            <a:extLst>
              <a:ext uri="{FF2B5EF4-FFF2-40B4-BE49-F238E27FC236}">
                <a16:creationId xmlns:a16="http://schemas.microsoft.com/office/drawing/2014/main" id="{FA26DB3A-8F4A-9A74-D1F7-45448FA5E91D}"/>
              </a:ext>
            </a:extLst>
          </p:cNvPr>
          <p:cNvSpPr/>
          <p:nvPr/>
        </p:nvSpPr>
        <p:spPr>
          <a:xfrm>
            <a:off x="2483631" y="5097141"/>
            <a:ext cx="1810512" cy="831274"/>
          </a:xfrm>
          <a:prstGeom prst="round2DiagRect">
            <a:avLst/>
          </a:prstGeom>
          <a:solidFill>
            <a:srgbClr val="781F28"/>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Sep-’23</a:t>
            </a:r>
          </a:p>
          <a:p>
            <a:pPr algn="ctr"/>
            <a:r>
              <a:rPr lang="en-US" sz="1400" dirty="0">
                <a:solidFill>
                  <a:srgbClr val="F1B123"/>
                </a:solidFill>
                <a:latin typeface="Garamond" panose="02020404030301010803" pitchFamily="18" charset="0"/>
              </a:rPr>
              <a:t>Associate Chapter Launches Website</a:t>
            </a:r>
          </a:p>
        </p:txBody>
      </p:sp>
      <p:sp>
        <p:nvSpPr>
          <p:cNvPr id="73" name="Rectangle: Diagonal Corners Rounded 72">
            <a:extLst>
              <a:ext uri="{FF2B5EF4-FFF2-40B4-BE49-F238E27FC236}">
                <a16:creationId xmlns:a16="http://schemas.microsoft.com/office/drawing/2014/main" id="{8F926EA5-FAB9-45F7-9539-7239E517870E}"/>
              </a:ext>
            </a:extLst>
          </p:cNvPr>
          <p:cNvSpPr/>
          <p:nvPr/>
        </p:nvSpPr>
        <p:spPr>
          <a:xfrm>
            <a:off x="92258" y="6175547"/>
            <a:ext cx="1810512" cy="831274"/>
          </a:xfrm>
          <a:prstGeom prst="round2DiagRect">
            <a:avLst/>
          </a:prstGeom>
          <a:solidFill>
            <a:srgbClr val="781F28"/>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Oct-’23</a:t>
            </a:r>
          </a:p>
          <a:p>
            <a:pPr algn="ctr"/>
            <a:r>
              <a:rPr lang="en-US" sz="1400" dirty="0">
                <a:solidFill>
                  <a:srgbClr val="F1B123"/>
                </a:solidFill>
                <a:latin typeface="Garamond" panose="02020404030301010803" pitchFamily="18" charset="0"/>
              </a:rPr>
              <a:t>Alumni Advisor found and Alumni Board Formed</a:t>
            </a:r>
          </a:p>
        </p:txBody>
      </p:sp>
      <p:sp>
        <p:nvSpPr>
          <p:cNvPr id="74" name="Rectangle: Diagonal Corners Rounded 73">
            <a:extLst>
              <a:ext uri="{FF2B5EF4-FFF2-40B4-BE49-F238E27FC236}">
                <a16:creationId xmlns:a16="http://schemas.microsoft.com/office/drawing/2014/main" id="{FFF1BD2B-04C8-86C1-6576-2C7F8A957708}"/>
              </a:ext>
            </a:extLst>
          </p:cNvPr>
          <p:cNvSpPr/>
          <p:nvPr/>
        </p:nvSpPr>
        <p:spPr>
          <a:xfrm>
            <a:off x="2483631" y="6175547"/>
            <a:ext cx="1810512" cy="831274"/>
          </a:xfrm>
          <a:prstGeom prst="round2DiagRect">
            <a:avLst/>
          </a:prstGeom>
          <a:solidFill>
            <a:srgbClr val="781F28"/>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Nov-’23</a:t>
            </a:r>
          </a:p>
          <a:p>
            <a:pPr algn="ctr"/>
            <a:r>
              <a:rPr lang="en-US" sz="1400" dirty="0">
                <a:solidFill>
                  <a:srgbClr val="F1B123"/>
                </a:solidFill>
                <a:latin typeface="Garamond" panose="02020404030301010803" pitchFamily="18" charset="0"/>
              </a:rPr>
              <a:t>First Alumni Tailgate Hosted Alongside Brotherhood Events</a:t>
            </a:r>
          </a:p>
        </p:txBody>
      </p:sp>
      <p:sp>
        <p:nvSpPr>
          <p:cNvPr id="75" name="Rectangle: Diagonal Corners Rounded 74">
            <a:extLst>
              <a:ext uri="{FF2B5EF4-FFF2-40B4-BE49-F238E27FC236}">
                <a16:creationId xmlns:a16="http://schemas.microsoft.com/office/drawing/2014/main" id="{421230F6-1751-9804-3B98-8631240442C1}"/>
              </a:ext>
            </a:extLst>
          </p:cNvPr>
          <p:cNvSpPr/>
          <p:nvPr/>
        </p:nvSpPr>
        <p:spPr>
          <a:xfrm>
            <a:off x="2483631" y="7253955"/>
            <a:ext cx="1810512" cy="831274"/>
          </a:xfrm>
          <a:prstGeom prst="round2DiagRect">
            <a:avLst/>
          </a:prstGeom>
          <a:solidFill>
            <a:srgbClr val="781F28"/>
          </a:solidFill>
          <a:ln w="19050">
            <a:solidFill>
              <a:srgbClr val="242659"/>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a:r>
              <a:rPr lang="en-US" sz="1400" b="1" dirty="0">
                <a:solidFill>
                  <a:srgbClr val="F1B123"/>
                </a:solidFill>
                <a:latin typeface="Garamond" panose="02020404030301010803" pitchFamily="18" charset="0"/>
              </a:rPr>
              <a:t>Feb-’24</a:t>
            </a:r>
          </a:p>
          <a:p>
            <a:pPr algn="ctr"/>
            <a:r>
              <a:rPr lang="en-US" sz="1400" dirty="0">
                <a:solidFill>
                  <a:srgbClr val="F1B123"/>
                </a:solidFill>
                <a:latin typeface="Garamond" panose="02020404030301010803" pitchFamily="18" charset="0"/>
              </a:rPr>
              <a:t>Associate Chapter Petitions for Ful Chartering</a:t>
            </a:r>
          </a:p>
        </p:txBody>
      </p:sp>
    </p:spTree>
    <p:extLst>
      <p:ext uri="{BB962C8B-B14F-4D97-AF65-F5344CB8AC3E}">
        <p14:creationId xmlns:p14="http://schemas.microsoft.com/office/powerpoint/2010/main" val="3688968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Rounded Corners 49">
            <a:extLst>
              <a:ext uri="{FF2B5EF4-FFF2-40B4-BE49-F238E27FC236}">
                <a16:creationId xmlns:a16="http://schemas.microsoft.com/office/drawing/2014/main" id="{104EBC09-7401-6D87-6805-0172404A2C93}"/>
              </a:ext>
            </a:extLst>
          </p:cNvPr>
          <p:cNvSpPr/>
          <p:nvPr/>
        </p:nvSpPr>
        <p:spPr>
          <a:xfrm>
            <a:off x="218297" y="7855896"/>
            <a:ext cx="2564317" cy="624548"/>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i="1" dirty="0">
                <a:solidFill>
                  <a:srgbClr val="1C1C43"/>
                </a:solidFill>
                <a:latin typeface="Garamond" panose="02020404030301010803" pitchFamily="18" charset="0"/>
              </a:rPr>
              <a:t>Additionally, Delta Psi represents over four countries and every region of the U.S., exemplifying the vast culture in our chapter</a:t>
            </a:r>
          </a:p>
        </p:txBody>
      </p:sp>
      <p:sp>
        <p:nvSpPr>
          <p:cNvPr id="2" name="Title 1">
            <a:extLst>
              <a:ext uri="{FF2B5EF4-FFF2-40B4-BE49-F238E27FC236}">
                <a16:creationId xmlns:a16="http://schemas.microsoft.com/office/drawing/2014/main" id="{B30A5F27-976D-8EE9-CA9B-A00A01C8935C}"/>
              </a:ext>
            </a:extLst>
          </p:cNvPr>
          <p:cNvSpPr>
            <a:spLocks noGrp="1"/>
          </p:cNvSpPr>
          <p:nvPr>
            <p:ph type="title"/>
          </p:nvPr>
        </p:nvSpPr>
        <p:spPr>
          <a:xfrm>
            <a:off x="471488" y="851"/>
            <a:ext cx="5915025" cy="824513"/>
          </a:xfrm>
        </p:spPr>
        <p:txBody>
          <a:bodyPr/>
          <a:lstStyle/>
          <a:p>
            <a:pPr algn="ctr"/>
            <a:r>
              <a:rPr lang="en-US" b="1" i="1" dirty="0"/>
              <a:t>Delta Psi Associate Chapter Overview</a:t>
            </a:r>
            <a:br>
              <a:rPr lang="en-US" b="1" i="1" dirty="0"/>
            </a:br>
            <a:r>
              <a:rPr lang="en-US" sz="2000" b="1" i="1" dirty="0"/>
              <a:t>A Culture of Academic Excellence</a:t>
            </a:r>
            <a:endParaRPr lang="en-US" b="1" i="1" dirty="0"/>
          </a:p>
        </p:txBody>
      </p:sp>
      <p:cxnSp>
        <p:nvCxnSpPr>
          <p:cNvPr id="8" name="Google Shape;77;p19">
            <a:extLst>
              <a:ext uri="{FF2B5EF4-FFF2-40B4-BE49-F238E27FC236}">
                <a16:creationId xmlns:a16="http://schemas.microsoft.com/office/drawing/2014/main" id="{2E07BEBF-C56A-F299-5525-25623EC1DA2A}"/>
              </a:ext>
            </a:extLst>
          </p:cNvPr>
          <p:cNvCxnSpPr>
            <a:endCxn id="9" idx="1"/>
          </p:cNvCxnSpPr>
          <p:nvPr/>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9" name="Google Shape;78;p19">
            <a:extLst>
              <a:ext uri="{FF2B5EF4-FFF2-40B4-BE49-F238E27FC236}">
                <a16:creationId xmlns:a16="http://schemas.microsoft.com/office/drawing/2014/main" id="{863DE6ED-A0BC-BF39-8810-1E9D80F5705A}"/>
              </a:ext>
            </a:extLst>
          </p:cNvPr>
          <p:cNvPicPr preferRelativeResize="0"/>
          <p:nvPr/>
        </p:nvPicPr>
        <p:blipFill>
          <a:blip r:embed="rId2">
            <a:alphaModFix/>
          </a:blip>
          <a:stretch>
            <a:fillRect/>
          </a:stretch>
        </p:blipFill>
        <p:spPr>
          <a:xfrm>
            <a:off x="2886442" y="8033819"/>
            <a:ext cx="1085112" cy="991699"/>
          </a:xfrm>
          <a:prstGeom prst="rect">
            <a:avLst/>
          </a:prstGeom>
          <a:noFill/>
          <a:ln>
            <a:noFill/>
          </a:ln>
        </p:spPr>
      </p:pic>
      <p:cxnSp>
        <p:nvCxnSpPr>
          <p:cNvPr id="10" name="Google Shape;80;p19">
            <a:extLst>
              <a:ext uri="{FF2B5EF4-FFF2-40B4-BE49-F238E27FC236}">
                <a16:creationId xmlns:a16="http://schemas.microsoft.com/office/drawing/2014/main" id="{E0F2E906-C602-F71B-8608-4E4F1C5F8067}"/>
              </a:ext>
            </a:extLst>
          </p:cNvPr>
          <p:cNvCxnSpPr>
            <a:stCxn id="9" idx="3"/>
          </p:cNvCxnSpPr>
          <p:nvPr/>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cxnSp>
        <p:nvCxnSpPr>
          <p:cNvPr id="3" name="Straight Connector 2">
            <a:extLst>
              <a:ext uri="{FF2B5EF4-FFF2-40B4-BE49-F238E27FC236}">
                <a16:creationId xmlns:a16="http://schemas.microsoft.com/office/drawing/2014/main" id="{30850118-05A8-1210-535A-3045F2DDC0D2}"/>
              </a:ext>
            </a:extLst>
          </p:cNvPr>
          <p:cNvCxnSpPr>
            <a:cxnSpLocks/>
          </p:cNvCxnSpPr>
          <p:nvPr/>
        </p:nvCxnSpPr>
        <p:spPr>
          <a:xfrm>
            <a:off x="435102" y="3384712"/>
            <a:ext cx="0" cy="554785"/>
          </a:xfrm>
          <a:prstGeom prst="line">
            <a:avLst/>
          </a:prstGeom>
          <a:ln w="19050">
            <a:solidFill>
              <a:srgbClr val="F1B123"/>
            </a:solidFill>
            <a:prstDash val="sysDas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64E1543-3513-1372-5C5F-8B8614CDC036}"/>
              </a:ext>
            </a:extLst>
          </p:cNvPr>
          <p:cNvCxnSpPr>
            <a:cxnSpLocks/>
          </p:cNvCxnSpPr>
          <p:nvPr/>
        </p:nvCxnSpPr>
        <p:spPr>
          <a:xfrm>
            <a:off x="435102" y="2142652"/>
            <a:ext cx="0" cy="554785"/>
          </a:xfrm>
          <a:prstGeom prst="line">
            <a:avLst/>
          </a:prstGeom>
          <a:ln w="19050">
            <a:solidFill>
              <a:srgbClr val="F1B123"/>
            </a:solidFill>
            <a:prstDash val="sysDash"/>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2" name="Rectangle: Rounded Corners 11">
            <a:extLst>
              <a:ext uri="{FF2B5EF4-FFF2-40B4-BE49-F238E27FC236}">
                <a16:creationId xmlns:a16="http://schemas.microsoft.com/office/drawing/2014/main" id="{7270E3A3-0FB6-C1A1-CB6D-5DD0D5EEBE49}"/>
              </a:ext>
            </a:extLst>
          </p:cNvPr>
          <p:cNvSpPr/>
          <p:nvPr/>
        </p:nvSpPr>
        <p:spPr>
          <a:xfrm>
            <a:off x="194771" y="928877"/>
            <a:ext cx="6482175" cy="264869"/>
          </a:xfrm>
          <a:prstGeom prst="roundRect">
            <a:avLst/>
          </a:prstGeom>
          <a:solidFill>
            <a:srgbClr val="781F28"/>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Garamond" panose="02020404030301010803" pitchFamily="18" charset="0"/>
              </a:rPr>
              <a:t>Delta Psi Brothers Are Leaders Across all Fields of Study</a:t>
            </a:r>
          </a:p>
        </p:txBody>
      </p:sp>
      <p:sp>
        <p:nvSpPr>
          <p:cNvPr id="15" name="Oval 14">
            <a:extLst>
              <a:ext uri="{FF2B5EF4-FFF2-40B4-BE49-F238E27FC236}">
                <a16:creationId xmlns:a16="http://schemas.microsoft.com/office/drawing/2014/main" id="{8AE39A13-3284-E397-0BBA-1682DC1CD3F5}"/>
              </a:ext>
            </a:extLst>
          </p:cNvPr>
          <p:cNvSpPr/>
          <p:nvPr/>
        </p:nvSpPr>
        <p:spPr>
          <a:xfrm>
            <a:off x="52717" y="1468582"/>
            <a:ext cx="764771" cy="691846"/>
          </a:xfrm>
          <a:prstGeom prst="ellipse">
            <a:avLst/>
          </a:prstGeom>
          <a:gradFill flip="none" rotWithShape="1">
            <a:gsLst>
              <a:gs pos="13000">
                <a:srgbClr val="242659"/>
              </a:gs>
              <a:gs pos="98000">
                <a:srgbClr val="781F28"/>
              </a:gs>
            </a:gsLst>
            <a:lin ang="5400000" scaled="1"/>
            <a:tileRect/>
          </a:gradFill>
          <a:ln w="28575">
            <a:noFill/>
            <a:prstDash val="soli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tIns="0" bIns="0" rtlCol="0" anchor="ctr"/>
          <a:lstStyle/>
          <a:p>
            <a:pPr algn="ctr"/>
            <a:r>
              <a:rPr lang="en-US" sz="1200" b="1">
                <a:solidFill>
                  <a:schemeClr val="bg1"/>
                </a:solidFill>
                <a:latin typeface="Garamond" panose="02020404030301010803" pitchFamily="18" charset="0"/>
              </a:rPr>
              <a:t>Business</a:t>
            </a:r>
          </a:p>
        </p:txBody>
      </p:sp>
      <p:sp>
        <p:nvSpPr>
          <p:cNvPr id="16" name="Oval 15">
            <a:extLst>
              <a:ext uri="{FF2B5EF4-FFF2-40B4-BE49-F238E27FC236}">
                <a16:creationId xmlns:a16="http://schemas.microsoft.com/office/drawing/2014/main" id="{2DC9C26F-1CB7-ACB6-140C-5A004CC20397}"/>
              </a:ext>
            </a:extLst>
          </p:cNvPr>
          <p:cNvSpPr/>
          <p:nvPr/>
        </p:nvSpPr>
        <p:spPr>
          <a:xfrm>
            <a:off x="52717" y="2696929"/>
            <a:ext cx="764771" cy="691846"/>
          </a:xfrm>
          <a:prstGeom prst="ellipse">
            <a:avLst/>
          </a:prstGeom>
          <a:gradFill flip="none" rotWithShape="1">
            <a:gsLst>
              <a:gs pos="13000">
                <a:srgbClr val="242659"/>
              </a:gs>
              <a:gs pos="98000">
                <a:srgbClr val="781F28"/>
              </a:gs>
            </a:gsLst>
            <a:lin ang="5400000" scaled="1"/>
            <a:tileRect/>
          </a:gradFill>
          <a:ln w="28575">
            <a:noFill/>
            <a:prstDash val="soli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rtlCol="0" anchor="ctr"/>
          <a:lstStyle/>
          <a:p>
            <a:pPr algn="ctr"/>
            <a:r>
              <a:rPr lang="en-US" sz="1200" b="1">
                <a:solidFill>
                  <a:schemeClr val="bg1"/>
                </a:solidFill>
                <a:latin typeface="Garamond" panose="02020404030301010803" pitchFamily="18" charset="0"/>
              </a:rPr>
              <a:t>S.T.E.M.</a:t>
            </a:r>
          </a:p>
        </p:txBody>
      </p:sp>
      <p:sp>
        <p:nvSpPr>
          <p:cNvPr id="17" name="Oval 16">
            <a:extLst>
              <a:ext uri="{FF2B5EF4-FFF2-40B4-BE49-F238E27FC236}">
                <a16:creationId xmlns:a16="http://schemas.microsoft.com/office/drawing/2014/main" id="{374446C9-8217-9DDA-682F-B38B07C8D06E}"/>
              </a:ext>
            </a:extLst>
          </p:cNvPr>
          <p:cNvSpPr/>
          <p:nvPr/>
        </p:nvSpPr>
        <p:spPr>
          <a:xfrm>
            <a:off x="52717" y="3925276"/>
            <a:ext cx="764771" cy="691846"/>
          </a:xfrm>
          <a:prstGeom prst="ellipse">
            <a:avLst/>
          </a:prstGeom>
          <a:gradFill flip="none" rotWithShape="1">
            <a:gsLst>
              <a:gs pos="13000">
                <a:srgbClr val="242659"/>
              </a:gs>
              <a:gs pos="98000">
                <a:srgbClr val="781F28"/>
              </a:gs>
            </a:gsLst>
            <a:lin ang="5400000" scaled="1"/>
            <a:tileRect/>
          </a:gradFill>
          <a:ln w="28575">
            <a:noFill/>
            <a:prstDash val="solid"/>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none" lIns="0" rIns="0" rtlCol="0" anchor="ctr"/>
          <a:lstStyle/>
          <a:p>
            <a:pPr algn="ctr"/>
            <a:r>
              <a:rPr lang="en-US" sz="1200" b="1">
                <a:solidFill>
                  <a:schemeClr val="bg1"/>
                </a:solidFill>
                <a:latin typeface="Garamond" panose="02020404030301010803" pitchFamily="18" charset="0"/>
              </a:rPr>
              <a:t>Arts</a:t>
            </a:r>
          </a:p>
        </p:txBody>
      </p:sp>
      <p:cxnSp>
        <p:nvCxnSpPr>
          <p:cNvPr id="18" name="Straight Connector 17">
            <a:extLst>
              <a:ext uri="{FF2B5EF4-FFF2-40B4-BE49-F238E27FC236}">
                <a16:creationId xmlns:a16="http://schemas.microsoft.com/office/drawing/2014/main" id="{A7FC1EE3-858F-09C7-16D8-7BBCCBC49A23}"/>
              </a:ext>
            </a:extLst>
          </p:cNvPr>
          <p:cNvCxnSpPr>
            <a:cxnSpLocks/>
          </p:cNvCxnSpPr>
          <p:nvPr/>
        </p:nvCxnSpPr>
        <p:spPr>
          <a:xfrm>
            <a:off x="647487" y="2420044"/>
            <a:ext cx="2761365" cy="0"/>
          </a:xfrm>
          <a:prstGeom prst="line">
            <a:avLst/>
          </a:prstGeom>
          <a:ln w="12700">
            <a:solidFill>
              <a:srgbClr val="781F28"/>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F4F2879-59BD-E86D-A9B3-4D699E19AACC}"/>
              </a:ext>
            </a:extLst>
          </p:cNvPr>
          <p:cNvCxnSpPr>
            <a:cxnSpLocks/>
          </p:cNvCxnSpPr>
          <p:nvPr/>
        </p:nvCxnSpPr>
        <p:spPr>
          <a:xfrm>
            <a:off x="659831" y="3662104"/>
            <a:ext cx="2761365" cy="0"/>
          </a:xfrm>
          <a:prstGeom prst="line">
            <a:avLst/>
          </a:prstGeom>
          <a:ln w="12700">
            <a:solidFill>
              <a:srgbClr val="781F28"/>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49C4392B-A7EF-DF59-563E-419312A620D5}"/>
              </a:ext>
            </a:extLst>
          </p:cNvPr>
          <p:cNvSpPr txBox="1"/>
          <p:nvPr/>
        </p:nvSpPr>
        <p:spPr>
          <a:xfrm>
            <a:off x="797095" y="1437159"/>
            <a:ext cx="2919028" cy="997581"/>
          </a:xfrm>
          <a:prstGeom prst="rect">
            <a:avLst/>
          </a:prstGeom>
          <a:noFill/>
        </p:spPr>
        <p:txBody>
          <a:bodyPr wrap="square" lIns="91440" tIns="45720" rIns="91440" bIns="45720" rtlCol="0" anchor="t">
            <a:spAutoFit/>
          </a:bodyPr>
          <a:lstStyle/>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Financial Services &amp; Investment Banking</a:t>
            </a:r>
          </a:p>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Corporate Innovation</a:t>
            </a:r>
          </a:p>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Marketing</a:t>
            </a:r>
          </a:p>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Strategy Consulting</a:t>
            </a:r>
          </a:p>
        </p:txBody>
      </p:sp>
      <p:sp>
        <p:nvSpPr>
          <p:cNvPr id="21" name="TextBox 20">
            <a:extLst>
              <a:ext uri="{FF2B5EF4-FFF2-40B4-BE49-F238E27FC236}">
                <a16:creationId xmlns:a16="http://schemas.microsoft.com/office/drawing/2014/main" id="{58030A54-5017-920D-8F2D-F5682A068EE1}"/>
              </a:ext>
            </a:extLst>
          </p:cNvPr>
          <p:cNvSpPr txBox="1"/>
          <p:nvPr/>
        </p:nvSpPr>
        <p:spPr>
          <a:xfrm>
            <a:off x="797095" y="2431871"/>
            <a:ext cx="3101908" cy="1228413"/>
          </a:xfrm>
          <a:prstGeom prst="rect">
            <a:avLst/>
          </a:prstGeom>
          <a:noFill/>
        </p:spPr>
        <p:txBody>
          <a:bodyPr wrap="square" lIns="91440" tIns="45720" rIns="91440" bIns="45720" rtlCol="0" anchor="t">
            <a:spAutoFit/>
          </a:bodyPr>
          <a:lstStyle/>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Quantum Computing </a:t>
            </a:r>
          </a:p>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Computer Science &amp; Machine Learning</a:t>
            </a:r>
          </a:p>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Aerospace Physics</a:t>
            </a:r>
          </a:p>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Informatics</a:t>
            </a:r>
          </a:p>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Cybersecurity</a:t>
            </a:r>
          </a:p>
        </p:txBody>
      </p:sp>
      <p:cxnSp>
        <p:nvCxnSpPr>
          <p:cNvPr id="22" name="Straight Connector 21">
            <a:extLst>
              <a:ext uri="{FF2B5EF4-FFF2-40B4-BE49-F238E27FC236}">
                <a16:creationId xmlns:a16="http://schemas.microsoft.com/office/drawing/2014/main" id="{F41FBD1C-D675-986A-A326-9A01B30CD771}"/>
              </a:ext>
            </a:extLst>
          </p:cNvPr>
          <p:cNvCxnSpPr>
            <a:cxnSpLocks/>
          </p:cNvCxnSpPr>
          <p:nvPr/>
        </p:nvCxnSpPr>
        <p:spPr>
          <a:xfrm>
            <a:off x="682691" y="4744602"/>
            <a:ext cx="2761365" cy="0"/>
          </a:xfrm>
          <a:prstGeom prst="line">
            <a:avLst/>
          </a:prstGeom>
          <a:ln w="12700">
            <a:solidFill>
              <a:srgbClr val="781F28"/>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09CA4D6B-94E4-9E04-2AE0-411FAB890386}"/>
              </a:ext>
            </a:extLst>
          </p:cNvPr>
          <p:cNvSpPr txBox="1"/>
          <p:nvPr/>
        </p:nvSpPr>
        <p:spPr>
          <a:xfrm>
            <a:off x="797095" y="3784945"/>
            <a:ext cx="3142140" cy="997581"/>
          </a:xfrm>
          <a:prstGeom prst="rect">
            <a:avLst/>
          </a:prstGeom>
          <a:noFill/>
        </p:spPr>
        <p:txBody>
          <a:bodyPr wrap="square" lIns="91440" tIns="45720" rIns="91440" bIns="45720" rtlCol="0" anchor="t">
            <a:spAutoFit/>
          </a:bodyPr>
          <a:lstStyle/>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Economics</a:t>
            </a:r>
          </a:p>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Biochemistry</a:t>
            </a:r>
          </a:p>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Marine Biology</a:t>
            </a:r>
          </a:p>
          <a:p>
            <a:pPr marL="285750" indent="-231775">
              <a:lnSpc>
                <a:spcPts val="1800"/>
              </a:lnSpc>
              <a:buClr>
                <a:srgbClr val="242659"/>
              </a:buClr>
              <a:buFont typeface="Wingdings" panose="05000000000000000000" pitchFamily="2" charset="2"/>
              <a:buChar char="Ø"/>
            </a:pPr>
            <a:r>
              <a:rPr lang="en-US" sz="1100" dirty="0">
                <a:latin typeface="Garamond" panose="02020404030301010803" pitchFamily="18" charset="0"/>
              </a:rPr>
              <a:t>Media</a:t>
            </a:r>
          </a:p>
        </p:txBody>
      </p:sp>
      <p:cxnSp>
        <p:nvCxnSpPr>
          <p:cNvPr id="26" name="Straight Connector 25">
            <a:extLst>
              <a:ext uri="{FF2B5EF4-FFF2-40B4-BE49-F238E27FC236}">
                <a16:creationId xmlns:a16="http://schemas.microsoft.com/office/drawing/2014/main" id="{2F2C519E-99A3-A2E2-E962-7EE13E2FACAA}"/>
              </a:ext>
            </a:extLst>
          </p:cNvPr>
          <p:cNvCxnSpPr>
            <a:cxnSpLocks/>
          </p:cNvCxnSpPr>
          <p:nvPr/>
        </p:nvCxnSpPr>
        <p:spPr>
          <a:xfrm>
            <a:off x="5211156" y="1882981"/>
            <a:ext cx="0" cy="2319742"/>
          </a:xfrm>
          <a:prstGeom prst="line">
            <a:avLst/>
          </a:prstGeom>
          <a:ln w="19050">
            <a:solidFill>
              <a:srgbClr val="781F28"/>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5CC6F75-3F86-EF9A-1BB0-2C0A0CFAF83C}"/>
              </a:ext>
            </a:extLst>
          </p:cNvPr>
          <p:cNvCxnSpPr>
            <a:cxnSpLocks/>
          </p:cNvCxnSpPr>
          <p:nvPr/>
        </p:nvCxnSpPr>
        <p:spPr>
          <a:xfrm>
            <a:off x="3450478" y="2839242"/>
            <a:ext cx="3372794" cy="0"/>
          </a:xfrm>
          <a:prstGeom prst="line">
            <a:avLst/>
          </a:prstGeom>
          <a:ln w="19050">
            <a:solidFill>
              <a:srgbClr val="781F28"/>
            </a:solidFill>
          </a:ln>
          <a:effectLst/>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B0636839-D183-9DA6-311C-3E7BAEE01496}"/>
              </a:ext>
            </a:extLst>
          </p:cNvPr>
          <p:cNvSpPr/>
          <p:nvPr/>
        </p:nvSpPr>
        <p:spPr>
          <a:xfrm>
            <a:off x="3433947" y="1542815"/>
            <a:ext cx="292080" cy="297950"/>
          </a:xfrm>
          <a:prstGeom prst="ellipse">
            <a:avLst/>
          </a:prstGeom>
          <a:noFill/>
          <a:ln w="12700">
            <a:solidFill>
              <a:srgbClr val="781F2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n w="3175">
                  <a:noFill/>
                </a:ln>
                <a:solidFill>
                  <a:schemeClr val="tx1"/>
                </a:solidFill>
                <a:latin typeface="Georgia" panose="02040502050405020303" pitchFamily="18" charset="0"/>
              </a:rPr>
              <a:t>1</a:t>
            </a:r>
          </a:p>
        </p:txBody>
      </p:sp>
      <p:sp>
        <p:nvSpPr>
          <p:cNvPr id="29" name="Oval 28">
            <a:extLst>
              <a:ext uri="{FF2B5EF4-FFF2-40B4-BE49-F238E27FC236}">
                <a16:creationId xmlns:a16="http://schemas.microsoft.com/office/drawing/2014/main" id="{3310D5FD-2C21-6318-EAC1-BFDEF844F651}"/>
              </a:ext>
            </a:extLst>
          </p:cNvPr>
          <p:cNvSpPr/>
          <p:nvPr/>
        </p:nvSpPr>
        <p:spPr>
          <a:xfrm>
            <a:off x="6475840" y="1542815"/>
            <a:ext cx="292080" cy="297950"/>
          </a:xfrm>
          <a:prstGeom prst="ellipse">
            <a:avLst/>
          </a:prstGeom>
          <a:noFill/>
          <a:ln w="12700">
            <a:solidFill>
              <a:srgbClr val="781F2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ln w="3175">
                  <a:noFill/>
                </a:ln>
                <a:solidFill>
                  <a:schemeClr val="tx1"/>
                </a:solidFill>
                <a:latin typeface="Georgia" panose="02040502050405020303" pitchFamily="18" charset="0"/>
              </a:rPr>
              <a:t>2</a:t>
            </a:r>
          </a:p>
        </p:txBody>
      </p:sp>
      <p:sp>
        <p:nvSpPr>
          <p:cNvPr id="30" name="Oval 29">
            <a:extLst>
              <a:ext uri="{FF2B5EF4-FFF2-40B4-BE49-F238E27FC236}">
                <a16:creationId xmlns:a16="http://schemas.microsoft.com/office/drawing/2014/main" id="{1946DB0F-9D1D-6540-C0D5-23BF2976107A}"/>
              </a:ext>
            </a:extLst>
          </p:cNvPr>
          <p:cNvSpPr/>
          <p:nvPr/>
        </p:nvSpPr>
        <p:spPr>
          <a:xfrm>
            <a:off x="3433947" y="4038482"/>
            <a:ext cx="292080" cy="297950"/>
          </a:xfrm>
          <a:prstGeom prst="ellipse">
            <a:avLst/>
          </a:prstGeom>
          <a:noFill/>
          <a:ln w="12700">
            <a:solidFill>
              <a:srgbClr val="781F2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3175">
                  <a:noFill/>
                </a:ln>
                <a:solidFill>
                  <a:schemeClr val="tx1"/>
                </a:solidFill>
                <a:latin typeface="Georgia" panose="02040502050405020303" pitchFamily="18" charset="0"/>
              </a:rPr>
              <a:t>3</a:t>
            </a:r>
          </a:p>
        </p:txBody>
      </p:sp>
      <p:sp>
        <p:nvSpPr>
          <p:cNvPr id="31" name="Oval 30">
            <a:extLst>
              <a:ext uri="{FF2B5EF4-FFF2-40B4-BE49-F238E27FC236}">
                <a16:creationId xmlns:a16="http://schemas.microsoft.com/office/drawing/2014/main" id="{2FB76DB0-F191-C0A4-0180-F83A0636565A}"/>
              </a:ext>
            </a:extLst>
          </p:cNvPr>
          <p:cNvSpPr/>
          <p:nvPr/>
        </p:nvSpPr>
        <p:spPr>
          <a:xfrm>
            <a:off x="6475840" y="4038482"/>
            <a:ext cx="292080" cy="297950"/>
          </a:xfrm>
          <a:prstGeom prst="ellipse">
            <a:avLst/>
          </a:prstGeom>
          <a:noFill/>
          <a:ln w="12700">
            <a:solidFill>
              <a:srgbClr val="781F2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n w="3175">
                  <a:noFill/>
                </a:ln>
                <a:solidFill>
                  <a:schemeClr val="tx1"/>
                </a:solidFill>
                <a:latin typeface="Georgia" panose="02040502050405020303" pitchFamily="18" charset="0"/>
              </a:rPr>
              <a:t>4</a:t>
            </a:r>
          </a:p>
        </p:txBody>
      </p:sp>
      <p:sp>
        <p:nvSpPr>
          <p:cNvPr id="32" name="TextBox 31">
            <a:extLst>
              <a:ext uri="{FF2B5EF4-FFF2-40B4-BE49-F238E27FC236}">
                <a16:creationId xmlns:a16="http://schemas.microsoft.com/office/drawing/2014/main" id="{18AD9785-2455-980E-E508-6F287D1CEE16}"/>
              </a:ext>
            </a:extLst>
          </p:cNvPr>
          <p:cNvSpPr txBox="1"/>
          <p:nvPr/>
        </p:nvSpPr>
        <p:spPr>
          <a:xfrm>
            <a:off x="3332537" y="1784852"/>
            <a:ext cx="1933082" cy="984885"/>
          </a:xfrm>
          <a:prstGeom prst="rect">
            <a:avLst/>
          </a:prstGeom>
          <a:noFill/>
        </p:spPr>
        <p:txBody>
          <a:bodyPr wrap="square" lIns="91440" tIns="45720" rIns="91440" bIns="45720" rtlCol="0" anchor="t">
            <a:spAutoFit/>
          </a:bodyPr>
          <a:lstStyle/>
          <a:p>
            <a:r>
              <a:rPr lang="en-US" sz="1400" b="1" dirty="0">
                <a:solidFill>
                  <a:srgbClr val="242659"/>
                </a:solidFill>
                <a:latin typeface="Garamond" panose="02020404030301010803" pitchFamily="18" charset="0"/>
              </a:rPr>
              <a:t>Academic Excellence</a:t>
            </a:r>
          </a:p>
          <a:p>
            <a:r>
              <a:rPr lang="en-US" sz="1100" dirty="0">
                <a:latin typeface="Garamond" panose="02020404030301010803" pitchFamily="18" charset="0"/>
              </a:rPr>
              <a:t>Multiple brothers in the Investment Banking Workshop and leadership positions across various student organizations</a:t>
            </a:r>
          </a:p>
        </p:txBody>
      </p:sp>
      <p:sp>
        <p:nvSpPr>
          <p:cNvPr id="33" name="TextBox 32">
            <a:extLst>
              <a:ext uri="{FF2B5EF4-FFF2-40B4-BE49-F238E27FC236}">
                <a16:creationId xmlns:a16="http://schemas.microsoft.com/office/drawing/2014/main" id="{050817D0-CC69-B37C-270C-739BCA418B1F}"/>
              </a:ext>
            </a:extLst>
          </p:cNvPr>
          <p:cNvSpPr txBox="1"/>
          <p:nvPr/>
        </p:nvSpPr>
        <p:spPr>
          <a:xfrm>
            <a:off x="3357058" y="2837405"/>
            <a:ext cx="1854098" cy="1154162"/>
          </a:xfrm>
          <a:prstGeom prst="rect">
            <a:avLst/>
          </a:prstGeom>
          <a:noFill/>
        </p:spPr>
        <p:txBody>
          <a:bodyPr wrap="square" lIns="91440" tIns="45720" rIns="91440" bIns="45720" rtlCol="0" anchor="t">
            <a:spAutoFit/>
          </a:bodyPr>
          <a:lstStyle/>
          <a:p>
            <a:r>
              <a:rPr lang="en-US" sz="1400" b="1" dirty="0">
                <a:solidFill>
                  <a:srgbClr val="242659"/>
                </a:solidFill>
                <a:latin typeface="Garamond" panose="02020404030301010803" pitchFamily="18" charset="0"/>
              </a:rPr>
              <a:t>Philanthropy</a:t>
            </a:r>
          </a:p>
          <a:p>
            <a:r>
              <a:rPr lang="en-US" sz="1100" dirty="0">
                <a:latin typeface="Garamond" panose="02020404030301010803" pitchFamily="18" charset="0"/>
              </a:rPr>
              <a:t>Brother-founded charity Mission Magnet to help veterans overcome PTSD, which has successfully raised funds for the cause</a:t>
            </a:r>
          </a:p>
        </p:txBody>
      </p:sp>
      <p:sp>
        <p:nvSpPr>
          <p:cNvPr id="34" name="TextBox 33">
            <a:extLst>
              <a:ext uri="{FF2B5EF4-FFF2-40B4-BE49-F238E27FC236}">
                <a16:creationId xmlns:a16="http://schemas.microsoft.com/office/drawing/2014/main" id="{E125FBA2-A3F4-A12C-A173-2850317B2100}"/>
              </a:ext>
            </a:extLst>
          </p:cNvPr>
          <p:cNvSpPr txBox="1"/>
          <p:nvPr/>
        </p:nvSpPr>
        <p:spPr>
          <a:xfrm>
            <a:off x="5278608" y="1784852"/>
            <a:ext cx="1544664" cy="984885"/>
          </a:xfrm>
          <a:prstGeom prst="rect">
            <a:avLst/>
          </a:prstGeom>
          <a:noFill/>
        </p:spPr>
        <p:txBody>
          <a:bodyPr wrap="square" lIns="91440" tIns="45720" rIns="91440" bIns="45720" rtlCol="0" anchor="t">
            <a:spAutoFit/>
          </a:bodyPr>
          <a:lstStyle/>
          <a:p>
            <a:r>
              <a:rPr lang="en-US" sz="1400" b="1" dirty="0">
                <a:solidFill>
                  <a:srgbClr val="242659"/>
                </a:solidFill>
                <a:latin typeface="Garamond" panose="02020404030301010803" pitchFamily="18" charset="0"/>
              </a:rPr>
              <a:t>Entrepreneurship</a:t>
            </a:r>
          </a:p>
          <a:p>
            <a:r>
              <a:rPr lang="en-US" sz="1100" dirty="0">
                <a:latin typeface="Garamond" panose="02020404030301010803" pitchFamily="18" charset="0"/>
              </a:rPr>
              <a:t>Multiple brothers with successful businesses/startups across a variety of fields</a:t>
            </a:r>
          </a:p>
        </p:txBody>
      </p:sp>
      <p:sp>
        <p:nvSpPr>
          <p:cNvPr id="35" name="TextBox 34">
            <a:extLst>
              <a:ext uri="{FF2B5EF4-FFF2-40B4-BE49-F238E27FC236}">
                <a16:creationId xmlns:a16="http://schemas.microsoft.com/office/drawing/2014/main" id="{89DE74D4-506F-EFE8-9140-8C39085969C4}"/>
              </a:ext>
            </a:extLst>
          </p:cNvPr>
          <p:cNvSpPr txBox="1"/>
          <p:nvPr/>
        </p:nvSpPr>
        <p:spPr>
          <a:xfrm>
            <a:off x="5277870" y="2884797"/>
            <a:ext cx="1863810" cy="1154162"/>
          </a:xfrm>
          <a:prstGeom prst="rect">
            <a:avLst/>
          </a:prstGeom>
          <a:noFill/>
        </p:spPr>
        <p:txBody>
          <a:bodyPr wrap="square" lIns="91440" tIns="45720" rIns="91440" bIns="45720" rtlCol="0" anchor="t">
            <a:spAutoFit/>
          </a:bodyPr>
          <a:lstStyle/>
          <a:p>
            <a:r>
              <a:rPr lang="en-US" sz="1400" b="1" dirty="0">
                <a:solidFill>
                  <a:srgbClr val="242659"/>
                </a:solidFill>
                <a:latin typeface="Garamond" panose="02020404030301010803" pitchFamily="18" charset="0"/>
              </a:rPr>
              <a:t>Scholarship</a:t>
            </a:r>
          </a:p>
          <a:p>
            <a:r>
              <a:rPr lang="en-US" sz="1100" dirty="0">
                <a:solidFill>
                  <a:schemeClr val="tx1"/>
                </a:solidFill>
                <a:latin typeface="Garamond" panose="02020404030301010803" pitchFamily="18" charset="0"/>
              </a:rPr>
              <a:t>Several members with scholarships and accolades from IU including Cox Scholarship and Hutton Honors Scholarship</a:t>
            </a:r>
          </a:p>
        </p:txBody>
      </p:sp>
      <p:sp>
        <p:nvSpPr>
          <p:cNvPr id="36" name="Rectangle: Rounded Corners 35">
            <a:extLst>
              <a:ext uri="{FF2B5EF4-FFF2-40B4-BE49-F238E27FC236}">
                <a16:creationId xmlns:a16="http://schemas.microsoft.com/office/drawing/2014/main" id="{335DAF2D-B480-732A-9318-78DC98FDF958}"/>
              </a:ext>
            </a:extLst>
          </p:cNvPr>
          <p:cNvSpPr/>
          <p:nvPr/>
        </p:nvSpPr>
        <p:spPr>
          <a:xfrm>
            <a:off x="689601" y="1224757"/>
            <a:ext cx="2608891" cy="264869"/>
          </a:xfrm>
          <a:prstGeom prst="roundRect">
            <a:avLst/>
          </a:prstGeom>
          <a:solidFill>
            <a:srgbClr val="1C1C4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i="1" dirty="0">
                <a:solidFill>
                  <a:srgbClr val="F1B123"/>
                </a:solidFill>
                <a:latin typeface="Garamond" panose="02020404030301010803" pitchFamily="18" charset="0"/>
              </a:rPr>
              <a:t>What the Delta Psi Brothers are Pursuing:</a:t>
            </a:r>
          </a:p>
        </p:txBody>
      </p:sp>
      <p:sp>
        <p:nvSpPr>
          <p:cNvPr id="37" name="Rectangle: Rounded Corners 36">
            <a:extLst>
              <a:ext uri="{FF2B5EF4-FFF2-40B4-BE49-F238E27FC236}">
                <a16:creationId xmlns:a16="http://schemas.microsoft.com/office/drawing/2014/main" id="{32BEE94D-66AB-39C4-C0FD-0F45483464E2}"/>
              </a:ext>
            </a:extLst>
          </p:cNvPr>
          <p:cNvSpPr/>
          <p:nvPr/>
        </p:nvSpPr>
        <p:spPr>
          <a:xfrm>
            <a:off x="3559508" y="1224757"/>
            <a:ext cx="2608891" cy="264869"/>
          </a:xfrm>
          <a:prstGeom prst="roundRect">
            <a:avLst/>
          </a:prstGeom>
          <a:solidFill>
            <a:srgbClr val="1C1C43"/>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300" i="1" dirty="0">
                <a:solidFill>
                  <a:srgbClr val="F1B123"/>
                </a:solidFill>
                <a:latin typeface="Garamond" panose="02020404030301010803" pitchFamily="18" charset="0"/>
              </a:rPr>
              <a:t>The Delta Psi Impact on our Community:</a:t>
            </a:r>
          </a:p>
        </p:txBody>
      </p:sp>
      <p:sp>
        <p:nvSpPr>
          <p:cNvPr id="39" name="Rectangle: Rounded Corners 38">
            <a:extLst>
              <a:ext uri="{FF2B5EF4-FFF2-40B4-BE49-F238E27FC236}">
                <a16:creationId xmlns:a16="http://schemas.microsoft.com/office/drawing/2014/main" id="{2DEF3E62-80F9-890B-EBB2-9EEA2EE292FD}"/>
              </a:ext>
            </a:extLst>
          </p:cNvPr>
          <p:cNvSpPr/>
          <p:nvPr/>
        </p:nvSpPr>
        <p:spPr>
          <a:xfrm>
            <a:off x="194771" y="5061390"/>
            <a:ext cx="6482175" cy="264869"/>
          </a:xfrm>
          <a:prstGeom prst="roundRect">
            <a:avLst/>
          </a:prstGeom>
          <a:solidFill>
            <a:srgbClr val="781F28"/>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b="1" dirty="0">
                <a:latin typeface="Garamond" panose="02020404030301010803" pitchFamily="18" charset="0"/>
              </a:rPr>
              <a:t>Delta Psi by the Numbers</a:t>
            </a:r>
          </a:p>
        </p:txBody>
      </p:sp>
      <p:sp>
        <p:nvSpPr>
          <p:cNvPr id="5" name="Oval 4">
            <a:extLst>
              <a:ext uri="{FF2B5EF4-FFF2-40B4-BE49-F238E27FC236}">
                <a16:creationId xmlns:a16="http://schemas.microsoft.com/office/drawing/2014/main" id="{EA961193-664C-1742-2E28-FA498EED5864}"/>
              </a:ext>
            </a:extLst>
          </p:cNvPr>
          <p:cNvSpPr/>
          <p:nvPr/>
        </p:nvSpPr>
        <p:spPr>
          <a:xfrm>
            <a:off x="325468" y="5792730"/>
            <a:ext cx="6207065" cy="2159343"/>
          </a:xfrm>
          <a:prstGeom prst="ellipse">
            <a:avLst/>
          </a:prstGeom>
          <a:gradFill flip="none" rotWithShape="1">
            <a:gsLst>
              <a:gs pos="0">
                <a:srgbClr val="9E1C32"/>
              </a:gs>
              <a:gs pos="100000">
                <a:srgbClr val="E6B012"/>
              </a:gs>
            </a:gsLst>
            <a:lin ang="2700000" scaled="1"/>
            <a:tileRect/>
          </a:gra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latin typeface="Georgia" panose="02040502050405020303" pitchFamily="18" charset="0"/>
              <a:cs typeface="Arial" panose="020B0604020202020204" pitchFamily="34" charset="0"/>
            </a:endParaRPr>
          </a:p>
        </p:txBody>
      </p:sp>
      <p:sp>
        <p:nvSpPr>
          <p:cNvPr id="6" name="Arrow: Right 5">
            <a:extLst>
              <a:ext uri="{FF2B5EF4-FFF2-40B4-BE49-F238E27FC236}">
                <a16:creationId xmlns:a16="http://schemas.microsoft.com/office/drawing/2014/main" id="{A1811B80-BD32-42C0-FC42-2F684CE85F81}"/>
              </a:ext>
            </a:extLst>
          </p:cNvPr>
          <p:cNvSpPr/>
          <p:nvPr/>
        </p:nvSpPr>
        <p:spPr>
          <a:xfrm flipH="1">
            <a:off x="1518867" y="6930241"/>
            <a:ext cx="3778515" cy="364112"/>
          </a:xfrm>
          <a:prstGeom prst="rightArrow">
            <a:avLst>
              <a:gd name="adj1" fmla="val 50000"/>
              <a:gd name="adj2" fmla="val 94947"/>
            </a:avLst>
          </a:prstGeom>
          <a:solidFill>
            <a:srgbClr val="E6B012"/>
          </a:solidFill>
          <a:ln>
            <a:solidFill>
              <a:srgbClr val="E6B01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solidFill>
                <a:srgbClr val="1E1C31"/>
              </a:solidFill>
              <a:latin typeface="Georgia" panose="02040502050405020303" pitchFamily="18" charset="0"/>
              <a:cs typeface="Arial" panose="020B0604020202020204" pitchFamily="34" charset="0"/>
            </a:endParaRPr>
          </a:p>
        </p:txBody>
      </p:sp>
      <p:sp>
        <p:nvSpPr>
          <p:cNvPr id="14" name="Arrow: Right 13">
            <a:extLst>
              <a:ext uri="{FF2B5EF4-FFF2-40B4-BE49-F238E27FC236}">
                <a16:creationId xmlns:a16="http://schemas.microsoft.com/office/drawing/2014/main" id="{61AE762A-67B2-B0DE-22F9-FD5A6240F4A0}"/>
              </a:ext>
            </a:extLst>
          </p:cNvPr>
          <p:cNvSpPr/>
          <p:nvPr/>
        </p:nvSpPr>
        <p:spPr>
          <a:xfrm>
            <a:off x="1518867" y="6280428"/>
            <a:ext cx="3778515" cy="364112"/>
          </a:xfrm>
          <a:prstGeom prst="rightArrow">
            <a:avLst>
              <a:gd name="adj1" fmla="val 50000"/>
              <a:gd name="adj2" fmla="val 94947"/>
            </a:avLst>
          </a:prstGeom>
          <a:solidFill>
            <a:srgbClr val="9E1C32"/>
          </a:solidFill>
          <a:ln>
            <a:solidFill>
              <a:srgbClr val="9E1C3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rgbClr val="F2F2F2"/>
              </a:solidFill>
              <a:latin typeface="Georgia" panose="02040502050405020303" pitchFamily="18" charset="0"/>
              <a:cs typeface="Arial" panose="020B0604020202020204" pitchFamily="34" charset="0"/>
            </a:endParaRPr>
          </a:p>
        </p:txBody>
      </p:sp>
      <p:sp>
        <p:nvSpPr>
          <p:cNvPr id="24" name="Rectangle: Rounded Corners 23">
            <a:extLst>
              <a:ext uri="{FF2B5EF4-FFF2-40B4-BE49-F238E27FC236}">
                <a16:creationId xmlns:a16="http://schemas.microsoft.com/office/drawing/2014/main" id="{4F306282-69F0-64BE-7AE7-EF70A2152649}"/>
              </a:ext>
            </a:extLst>
          </p:cNvPr>
          <p:cNvSpPr/>
          <p:nvPr/>
        </p:nvSpPr>
        <p:spPr>
          <a:xfrm>
            <a:off x="1812424" y="5341895"/>
            <a:ext cx="1472650" cy="516155"/>
          </a:xfrm>
          <a:prstGeom prst="roundRect">
            <a:avLst/>
          </a:prstGeom>
          <a:solidFill>
            <a:srgbClr val="1C1C43"/>
          </a:solidFill>
          <a:ln w="12700">
            <a:solidFill>
              <a:srgbClr val="E6B01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bg1"/>
                </a:solidFill>
                <a:latin typeface="Garamond" panose="02020404030301010803" pitchFamily="18" charset="0"/>
                <a:cs typeface="Arial" panose="020B0604020202020204" pitchFamily="34" charset="0"/>
              </a:rPr>
              <a:t>36% of Brothers Hold Leadership Positions</a:t>
            </a:r>
          </a:p>
        </p:txBody>
      </p:sp>
      <p:sp>
        <p:nvSpPr>
          <p:cNvPr id="25" name="Rectangle: Rounded Corners 24">
            <a:extLst>
              <a:ext uri="{FF2B5EF4-FFF2-40B4-BE49-F238E27FC236}">
                <a16:creationId xmlns:a16="http://schemas.microsoft.com/office/drawing/2014/main" id="{A1E5DBE4-7390-9613-AB04-E9AFDBEDC6A7}"/>
              </a:ext>
            </a:extLst>
          </p:cNvPr>
          <p:cNvSpPr/>
          <p:nvPr/>
        </p:nvSpPr>
        <p:spPr>
          <a:xfrm>
            <a:off x="5473450" y="5772192"/>
            <a:ext cx="1472650" cy="516155"/>
          </a:xfrm>
          <a:prstGeom prst="roundRect">
            <a:avLst/>
          </a:prstGeom>
          <a:solidFill>
            <a:srgbClr val="1C1C43"/>
          </a:solidFill>
          <a:ln w="12700">
            <a:solidFill>
              <a:srgbClr val="E6B01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bg1"/>
                </a:solidFill>
                <a:latin typeface="Garamond" panose="02020404030301010803" pitchFamily="18" charset="0"/>
                <a:cs typeface="Arial" panose="020B0604020202020204" pitchFamily="34" charset="0"/>
              </a:rPr>
              <a:t>~90% Of Brothers Play Sports</a:t>
            </a:r>
          </a:p>
        </p:txBody>
      </p:sp>
      <p:sp>
        <p:nvSpPr>
          <p:cNvPr id="38" name="Rectangle: Rounded Corners 37">
            <a:extLst>
              <a:ext uri="{FF2B5EF4-FFF2-40B4-BE49-F238E27FC236}">
                <a16:creationId xmlns:a16="http://schemas.microsoft.com/office/drawing/2014/main" id="{5F3CDCA0-C17F-5417-CCA2-EDD2E384D18A}"/>
              </a:ext>
            </a:extLst>
          </p:cNvPr>
          <p:cNvSpPr/>
          <p:nvPr/>
        </p:nvSpPr>
        <p:spPr>
          <a:xfrm>
            <a:off x="3824732" y="5341895"/>
            <a:ext cx="1472650" cy="516155"/>
          </a:xfrm>
          <a:prstGeom prst="roundRect">
            <a:avLst/>
          </a:prstGeom>
          <a:solidFill>
            <a:srgbClr val="1C1C43"/>
          </a:solidFill>
          <a:ln w="12700">
            <a:solidFill>
              <a:srgbClr val="E6B01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bg1"/>
                </a:solidFill>
                <a:latin typeface="Garamond" panose="02020404030301010803" pitchFamily="18" charset="0"/>
                <a:cs typeface="Arial" panose="020B0604020202020204" pitchFamily="34" charset="0"/>
              </a:rPr>
              <a:t>71% Of Brothers Have Internships</a:t>
            </a:r>
          </a:p>
        </p:txBody>
      </p:sp>
      <p:sp>
        <p:nvSpPr>
          <p:cNvPr id="40" name="Rectangle: Rounded Corners 39">
            <a:extLst>
              <a:ext uri="{FF2B5EF4-FFF2-40B4-BE49-F238E27FC236}">
                <a16:creationId xmlns:a16="http://schemas.microsoft.com/office/drawing/2014/main" id="{F135AE39-279A-727D-07BB-644655EEB30C}"/>
              </a:ext>
            </a:extLst>
          </p:cNvPr>
          <p:cNvSpPr/>
          <p:nvPr/>
        </p:nvSpPr>
        <p:spPr>
          <a:xfrm>
            <a:off x="149306" y="5710137"/>
            <a:ext cx="1472650" cy="516155"/>
          </a:xfrm>
          <a:prstGeom prst="roundRect">
            <a:avLst/>
          </a:prstGeom>
          <a:solidFill>
            <a:srgbClr val="1C1C43"/>
          </a:solidFill>
          <a:ln w="12700">
            <a:solidFill>
              <a:srgbClr val="E6B012"/>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dirty="0">
                <a:solidFill>
                  <a:schemeClr val="bg1"/>
                </a:solidFill>
                <a:latin typeface="Garamond" panose="02020404030301010803" pitchFamily="18" charset="0"/>
                <a:cs typeface="Arial" panose="020B0604020202020204" pitchFamily="34" charset="0"/>
              </a:rPr>
              <a:t>3.49 Mean GPA</a:t>
            </a:r>
          </a:p>
        </p:txBody>
      </p:sp>
      <p:grpSp>
        <p:nvGrpSpPr>
          <p:cNvPr id="48" name="Group 47">
            <a:extLst>
              <a:ext uri="{FF2B5EF4-FFF2-40B4-BE49-F238E27FC236}">
                <a16:creationId xmlns:a16="http://schemas.microsoft.com/office/drawing/2014/main" id="{C6397AE1-A7C6-8B4F-E977-8FA99FE379A2}"/>
              </a:ext>
            </a:extLst>
          </p:cNvPr>
          <p:cNvGrpSpPr/>
          <p:nvPr/>
        </p:nvGrpSpPr>
        <p:grpSpPr>
          <a:xfrm>
            <a:off x="5352790" y="6319329"/>
            <a:ext cx="1788890" cy="1124712"/>
            <a:chOff x="6883750" y="6597598"/>
            <a:chExt cx="1788890" cy="1124712"/>
          </a:xfrm>
        </p:grpSpPr>
        <p:sp>
          <p:nvSpPr>
            <p:cNvPr id="7" name="Oval 6">
              <a:extLst>
                <a:ext uri="{FF2B5EF4-FFF2-40B4-BE49-F238E27FC236}">
                  <a16:creationId xmlns:a16="http://schemas.microsoft.com/office/drawing/2014/main" id="{64BBFA28-6123-1B4B-57FB-865F1E5D1E17}"/>
                </a:ext>
              </a:extLst>
            </p:cNvPr>
            <p:cNvSpPr/>
            <p:nvPr/>
          </p:nvSpPr>
          <p:spPr>
            <a:xfrm>
              <a:off x="7206695" y="6597598"/>
              <a:ext cx="1143000" cy="1124712"/>
            </a:xfrm>
            <a:prstGeom prst="ellipse">
              <a:avLst/>
            </a:prstGeom>
            <a:solidFill>
              <a:srgbClr val="E6B01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latin typeface="Georgia" panose="02040502050405020303" pitchFamily="18" charset="0"/>
                <a:cs typeface="Arial" panose="020B0604020202020204" pitchFamily="34" charset="0"/>
              </a:endParaRPr>
            </a:p>
          </p:txBody>
        </p:sp>
        <p:pic>
          <p:nvPicPr>
            <p:cNvPr id="46" name="Picture 7" descr="A picture containing text, clock, first-aid kit, clipart&#10;&#10;Description automatically generated">
              <a:extLst>
                <a:ext uri="{FF2B5EF4-FFF2-40B4-BE49-F238E27FC236}">
                  <a16:creationId xmlns:a16="http://schemas.microsoft.com/office/drawing/2014/main" id="{0FC682DD-2382-40CC-E4C5-BB947B67CDD4}"/>
                </a:ext>
              </a:extLst>
            </p:cNvPr>
            <p:cNvPicPr>
              <a:picLocks noChangeAspect="1"/>
            </p:cNvPicPr>
            <p:nvPr/>
          </p:nvPicPr>
          <p:blipFill>
            <a:blip r:embed="rId3"/>
            <a:stretch>
              <a:fillRect/>
            </a:stretch>
          </p:blipFill>
          <p:spPr>
            <a:xfrm>
              <a:off x="6883750" y="6661695"/>
              <a:ext cx="1788890" cy="1009572"/>
            </a:xfrm>
            <a:prstGeom prst="rect">
              <a:avLst/>
            </a:prstGeom>
          </p:spPr>
        </p:pic>
      </p:grpSp>
      <p:grpSp>
        <p:nvGrpSpPr>
          <p:cNvPr id="49" name="Group 48">
            <a:extLst>
              <a:ext uri="{FF2B5EF4-FFF2-40B4-BE49-F238E27FC236}">
                <a16:creationId xmlns:a16="http://schemas.microsoft.com/office/drawing/2014/main" id="{7EED25F6-8CE7-C214-0714-33FBACD10CA9}"/>
              </a:ext>
            </a:extLst>
          </p:cNvPr>
          <p:cNvGrpSpPr/>
          <p:nvPr/>
        </p:nvGrpSpPr>
        <p:grpSpPr>
          <a:xfrm>
            <a:off x="35140" y="6224267"/>
            <a:ext cx="1138139" cy="1171819"/>
            <a:chOff x="-131835" y="6249593"/>
            <a:chExt cx="1138139" cy="1171819"/>
          </a:xfrm>
        </p:grpSpPr>
        <p:sp>
          <p:nvSpPr>
            <p:cNvPr id="45" name="Oval 44">
              <a:extLst>
                <a:ext uri="{FF2B5EF4-FFF2-40B4-BE49-F238E27FC236}">
                  <a16:creationId xmlns:a16="http://schemas.microsoft.com/office/drawing/2014/main" id="{CFF06296-ADBF-DC46-C48A-E9DFA89DAAE8}"/>
                </a:ext>
              </a:extLst>
            </p:cNvPr>
            <p:cNvSpPr/>
            <p:nvPr/>
          </p:nvSpPr>
          <p:spPr>
            <a:xfrm>
              <a:off x="-131835" y="6249593"/>
              <a:ext cx="1138139" cy="1128161"/>
            </a:xfrm>
            <a:prstGeom prst="ellipse">
              <a:avLst/>
            </a:prstGeom>
            <a:solidFill>
              <a:srgbClr val="E6B012"/>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latin typeface="Georgia" panose="02040502050405020303" pitchFamily="18" charset="0"/>
                <a:cs typeface="Arial" panose="020B0604020202020204" pitchFamily="34" charset="0"/>
              </a:endParaRPr>
            </a:p>
          </p:txBody>
        </p:sp>
        <p:pic>
          <p:nvPicPr>
            <p:cNvPr id="47" name="Picture 9" descr="Logo&#10;&#10;Description automatically generated">
              <a:extLst>
                <a:ext uri="{FF2B5EF4-FFF2-40B4-BE49-F238E27FC236}">
                  <a16:creationId xmlns:a16="http://schemas.microsoft.com/office/drawing/2014/main" id="{1DEE988A-1EFB-2797-8DBA-E97FADEE0868}"/>
                </a:ext>
              </a:extLst>
            </p:cNvPr>
            <p:cNvPicPr>
              <a:picLocks noChangeAspect="1"/>
            </p:cNvPicPr>
            <p:nvPr/>
          </p:nvPicPr>
          <p:blipFill>
            <a:blip r:embed="rId4"/>
            <a:stretch>
              <a:fillRect/>
            </a:stretch>
          </p:blipFill>
          <p:spPr>
            <a:xfrm>
              <a:off x="-43595" y="6313515"/>
              <a:ext cx="968245" cy="1107897"/>
            </a:xfrm>
            <a:prstGeom prst="rect">
              <a:avLst/>
            </a:prstGeom>
          </p:spPr>
        </p:pic>
      </p:grpSp>
      <p:sp>
        <p:nvSpPr>
          <p:cNvPr id="4" name="Rectangle 3">
            <a:extLst>
              <a:ext uri="{FF2B5EF4-FFF2-40B4-BE49-F238E27FC236}">
                <a16:creationId xmlns:a16="http://schemas.microsoft.com/office/drawing/2014/main" id="{3222A79E-5DC4-BD06-253C-8009308B7DE5}"/>
              </a:ext>
            </a:extLst>
          </p:cNvPr>
          <p:cNvSpPr/>
          <p:nvPr/>
        </p:nvSpPr>
        <p:spPr>
          <a:xfrm>
            <a:off x="2629800" y="6136283"/>
            <a:ext cx="1619915" cy="13387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Update once survey results are in.</a:t>
            </a:r>
          </a:p>
        </p:txBody>
      </p:sp>
      <p:pic>
        <p:nvPicPr>
          <p:cNvPr id="41" name="Picture 2" descr="Software Engineer Icons - Free SVG &amp; PNG Software Engineer ...">
            <a:extLst>
              <a:ext uri="{FF2B5EF4-FFF2-40B4-BE49-F238E27FC236}">
                <a16:creationId xmlns:a16="http://schemas.microsoft.com/office/drawing/2014/main" id="{9076E1B0-A57C-6E2E-2829-F92D6EFAED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7676" y="315910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Money - Free business and finance icons">
            <a:extLst>
              <a:ext uri="{FF2B5EF4-FFF2-40B4-BE49-F238E27FC236}">
                <a16:creationId xmlns:a16="http://schemas.microsoft.com/office/drawing/2014/main" id="{55F338BC-9569-D1BA-E58C-5DB785AFA5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1945" y="189910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Healthcare - Free healthcare and medical icons">
            <a:extLst>
              <a:ext uri="{FF2B5EF4-FFF2-40B4-BE49-F238E27FC236}">
                <a16:creationId xmlns:a16="http://schemas.microsoft.com/office/drawing/2014/main" id="{9CBF7ED2-BE8A-D8A0-697A-88AC99800B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1945" y="4244996"/>
            <a:ext cx="457200" cy="457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0077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E29F-D1D8-8E3B-3421-1017E4058F1E}"/>
              </a:ext>
            </a:extLst>
          </p:cNvPr>
          <p:cNvSpPr>
            <a:spLocks noGrp="1"/>
          </p:cNvSpPr>
          <p:nvPr>
            <p:ph type="title"/>
          </p:nvPr>
        </p:nvSpPr>
        <p:spPr/>
        <p:txBody>
          <a:bodyPr/>
          <a:lstStyle/>
          <a:p>
            <a:r>
              <a:rPr lang="en-US" dirty="0"/>
              <a:t>Section III. Introduction to the Executive Team</a:t>
            </a:r>
          </a:p>
        </p:txBody>
      </p:sp>
    </p:spTree>
    <p:extLst>
      <p:ext uri="{BB962C8B-B14F-4D97-AF65-F5344CB8AC3E}">
        <p14:creationId xmlns:p14="http://schemas.microsoft.com/office/powerpoint/2010/main" val="3830138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A5F27-976D-8EE9-CA9B-A00A01C8935C}"/>
              </a:ext>
            </a:extLst>
          </p:cNvPr>
          <p:cNvSpPr>
            <a:spLocks noGrp="1"/>
          </p:cNvSpPr>
          <p:nvPr>
            <p:ph type="title"/>
          </p:nvPr>
        </p:nvSpPr>
        <p:spPr>
          <a:xfrm>
            <a:off x="471488" y="851"/>
            <a:ext cx="5915025" cy="824513"/>
          </a:xfrm>
        </p:spPr>
        <p:txBody>
          <a:bodyPr/>
          <a:lstStyle/>
          <a:p>
            <a:pPr algn="ctr"/>
            <a:r>
              <a:rPr lang="en-US" b="1" i="1" dirty="0"/>
              <a:t>Delta Psi Associate Chapter</a:t>
            </a:r>
            <a:br>
              <a:rPr lang="en-US" b="1" i="1" dirty="0"/>
            </a:br>
            <a:r>
              <a:rPr lang="en-US" sz="2000" b="1" i="1" dirty="0"/>
              <a:t>Introduction to the Executive Team</a:t>
            </a:r>
            <a:endParaRPr lang="en-US" b="1" i="1" dirty="0"/>
          </a:p>
        </p:txBody>
      </p:sp>
      <p:cxnSp>
        <p:nvCxnSpPr>
          <p:cNvPr id="8" name="Google Shape;77;p19">
            <a:extLst>
              <a:ext uri="{FF2B5EF4-FFF2-40B4-BE49-F238E27FC236}">
                <a16:creationId xmlns:a16="http://schemas.microsoft.com/office/drawing/2014/main" id="{2E07BEBF-C56A-F299-5525-25623EC1DA2A}"/>
              </a:ext>
            </a:extLst>
          </p:cNvPr>
          <p:cNvCxnSpPr>
            <a:endCxn id="9" idx="1"/>
          </p:cNvCxnSpPr>
          <p:nvPr/>
        </p:nvCxnSpPr>
        <p:spPr>
          <a:xfrm>
            <a:off x="-3187559" y="8500866"/>
            <a:ext cx="6074001" cy="28803"/>
          </a:xfrm>
          <a:prstGeom prst="straightConnector1">
            <a:avLst/>
          </a:prstGeom>
          <a:noFill/>
          <a:ln w="38100" cap="flat" cmpd="sng">
            <a:solidFill>
              <a:srgbClr val="781F28"/>
            </a:solidFill>
            <a:prstDash val="solid"/>
            <a:round/>
            <a:headEnd type="none" w="med" len="med"/>
            <a:tailEnd type="none" w="med" len="med"/>
          </a:ln>
        </p:spPr>
      </p:cxnSp>
      <p:pic>
        <p:nvPicPr>
          <p:cNvPr id="9" name="Google Shape;78;p19">
            <a:extLst>
              <a:ext uri="{FF2B5EF4-FFF2-40B4-BE49-F238E27FC236}">
                <a16:creationId xmlns:a16="http://schemas.microsoft.com/office/drawing/2014/main" id="{863DE6ED-A0BC-BF39-8810-1E9D80F5705A}"/>
              </a:ext>
            </a:extLst>
          </p:cNvPr>
          <p:cNvPicPr preferRelativeResize="0"/>
          <p:nvPr/>
        </p:nvPicPr>
        <p:blipFill>
          <a:blip r:embed="rId2">
            <a:alphaModFix/>
          </a:blip>
          <a:stretch>
            <a:fillRect/>
          </a:stretch>
        </p:blipFill>
        <p:spPr>
          <a:xfrm>
            <a:off x="2886442" y="8033819"/>
            <a:ext cx="1085112" cy="991699"/>
          </a:xfrm>
          <a:prstGeom prst="rect">
            <a:avLst/>
          </a:prstGeom>
          <a:noFill/>
          <a:ln>
            <a:noFill/>
          </a:ln>
        </p:spPr>
      </p:pic>
      <p:cxnSp>
        <p:nvCxnSpPr>
          <p:cNvPr id="10" name="Google Shape;80;p19">
            <a:extLst>
              <a:ext uri="{FF2B5EF4-FFF2-40B4-BE49-F238E27FC236}">
                <a16:creationId xmlns:a16="http://schemas.microsoft.com/office/drawing/2014/main" id="{E0F2E906-C602-F71B-8608-4E4F1C5F8067}"/>
              </a:ext>
            </a:extLst>
          </p:cNvPr>
          <p:cNvCxnSpPr>
            <a:stCxn id="9" idx="3"/>
          </p:cNvCxnSpPr>
          <p:nvPr/>
        </p:nvCxnSpPr>
        <p:spPr>
          <a:xfrm>
            <a:off x="3971554" y="8529669"/>
            <a:ext cx="6970399" cy="85330"/>
          </a:xfrm>
          <a:prstGeom prst="straightConnector1">
            <a:avLst/>
          </a:prstGeom>
          <a:noFill/>
          <a:ln w="38100" cap="flat" cmpd="sng">
            <a:solidFill>
              <a:srgbClr val="781F28"/>
            </a:solidFill>
            <a:prstDash val="solid"/>
            <a:round/>
            <a:headEnd type="none" w="med" len="med"/>
            <a:tailEnd type="none" w="med" len="med"/>
          </a:ln>
        </p:spPr>
      </p:cxnSp>
      <p:pic>
        <p:nvPicPr>
          <p:cNvPr id="39" name="Picture 2" descr="Lukas Daub">
            <a:extLst>
              <a:ext uri="{FF2B5EF4-FFF2-40B4-BE49-F238E27FC236}">
                <a16:creationId xmlns:a16="http://schemas.microsoft.com/office/drawing/2014/main" id="{C97D5ACE-A248-1A3A-559E-E0FBCC4920C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752345" y="823420"/>
            <a:ext cx="1353312" cy="1353312"/>
          </a:xfrm>
          <a:prstGeom prst="rect">
            <a:avLst/>
          </a:prstGeom>
          <a:noFill/>
          <a:ln>
            <a:solidFill>
              <a:srgbClr val="F1B123"/>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Picture 2">
            <a:extLst>
              <a:ext uri="{FF2B5EF4-FFF2-40B4-BE49-F238E27FC236}">
                <a16:creationId xmlns:a16="http://schemas.microsoft.com/office/drawing/2014/main" id="{4EC7A296-2C82-C2A0-B006-E04D550E658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9933"/>
          <a:stretch/>
        </p:blipFill>
        <p:spPr bwMode="auto">
          <a:xfrm>
            <a:off x="509907" y="823420"/>
            <a:ext cx="1353310" cy="1353312"/>
          </a:xfrm>
          <a:prstGeom prst="rect">
            <a:avLst/>
          </a:prstGeom>
          <a:noFill/>
          <a:ln>
            <a:solidFill>
              <a:srgbClr val="F1B123"/>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Micah Roberson">
            <a:extLst>
              <a:ext uri="{FF2B5EF4-FFF2-40B4-BE49-F238E27FC236}">
                <a16:creationId xmlns:a16="http://schemas.microsoft.com/office/drawing/2014/main" id="{967465FA-C530-5A8B-8604-470C9B00BC0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994784" y="823420"/>
            <a:ext cx="1353312" cy="1353312"/>
          </a:xfrm>
          <a:prstGeom prst="rect">
            <a:avLst/>
          </a:prstGeom>
          <a:noFill/>
          <a:ln>
            <a:solidFill>
              <a:srgbClr val="F1B123"/>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32AAE34-FC43-55DF-3DB7-5FBCCF354262}"/>
              </a:ext>
            </a:extLst>
          </p:cNvPr>
          <p:cNvSpPr/>
          <p:nvPr/>
        </p:nvSpPr>
        <p:spPr>
          <a:xfrm>
            <a:off x="520762" y="2183922"/>
            <a:ext cx="134208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Gus </a:t>
            </a:r>
            <a:r>
              <a:rPr lang="en-US" sz="1100" b="1" dirty="0" err="1">
                <a:solidFill>
                  <a:srgbClr val="1C1C43"/>
                </a:solidFill>
                <a:latin typeface="Garamond" panose="02020404030301010803" pitchFamily="18" charset="0"/>
              </a:rPr>
              <a:t>Pelis</a:t>
            </a:r>
            <a:endParaRPr lang="en-US" sz="1100" b="1" dirty="0">
              <a:solidFill>
                <a:srgbClr val="1C1C43"/>
              </a:solidFill>
              <a:latin typeface="Garamond" panose="02020404030301010803" pitchFamily="18" charset="0"/>
            </a:endParaRPr>
          </a:p>
          <a:p>
            <a:pPr algn="ctr"/>
            <a:r>
              <a:rPr lang="en-US" sz="1100" b="1" i="1" dirty="0">
                <a:solidFill>
                  <a:srgbClr val="000000"/>
                </a:solidFill>
                <a:latin typeface="Garamond" panose="02020404030301010803" pitchFamily="18" charset="0"/>
              </a:rPr>
              <a:t>President</a:t>
            </a:r>
          </a:p>
        </p:txBody>
      </p:sp>
      <p:cxnSp>
        <p:nvCxnSpPr>
          <p:cNvPr id="5" name="Straight Arrow Connector 4">
            <a:extLst>
              <a:ext uri="{FF2B5EF4-FFF2-40B4-BE49-F238E27FC236}">
                <a16:creationId xmlns:a16="http://schemas.microsoft.com/office/drawing/2014/main" id="{ADF63A8C-ECB2-33BA-10CF-C38A416402A8}"/>
              </a:ext>
            </a:extLst>
          </p:cNvPr>
          <p:cNvCxnSpPr>
            <a:cxnSpLocks/>
          </p:cNvCxnSpPr>
          <p:nvPr/>
        </p:nvCxnSpPr>
        <p:spPr>
          <a:xfrm>
            <a:off x="546536" y="2587150"/>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76EDF84-95F7-C49A-895A-0D08C9700795}"/>
              </a:ext>
            </a:extLst>
          </p:cNvPr>
          <p:cNvSpPr/>
          <p:nvPr/>
        </p:nvSpPr>
        <p:spPr>
          <a:xfrm>
            <a:off x="2762020" y="2183922"/>
            <a:ext cx="134208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Lukas Daub</a:t>
            </a:r>
          </a:p>
          <a:p>
            <a:pPr algn="ctr"/>
            <a:r>
              <a:rPr lang="en-US" sz="1100" b="1" i="1" dirty="0">
                <a:solidFill>
                  <a:srgbClr val="000000"/>
                </a:solidFill>
                <a:latin typeface="Garamond" panose="02020404030301010803" pitchFamily="18" charset="0"/>
              </a:rPr>
              <a:t>Vice President</a:t>
            </a:r>
          </a:p>
        </p:txBody>
      </p:sp>
      <p:cxnSp>
        <p:nvCxnSpPr>
          <p:cNvPr id="19" name="Straight Arrow Connector 18">
            <a:extLst>
              <a:ext uri="{FF2B5EF4-FFF2-40B4-BE49-F238E27FC236}">
                <a16:creationId xmlns:a16="http://schemas.microsoft.com/office/drawing/2014/main" id="{3B546559-2B32-B7BB-F01A-6D4A2B254CD1}"/>
              </a:ext>
            </a:extLst>
          </p:cNvPr>
          <p:cNvCxnSpPr>
            <a:cxnSpLocks/>
          </p:cNvCxnSpPr>
          <p:nvPr/>
        </p:nvCxnSpPr>
        <p:spPr>
          <a:xfrm>
            <a:off x="2786370" y="2587150"/>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1A110392-5BB4-06B1-DC14-4AB01F0C3916}"/>
              </a:ext>
            </a:extLst>
          </p:cNvPr>
          <p:cNvSpPr/>
          <p:nvPr/>
        </p:nvSpPr>
        <p:spPr>
          <a:xfrm>
            <a:off x="5003278" y="2183922"/>
            <a:ext cx="134208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Micah Roberson</a:t>
            </a:r>
          </a:p>
          <a:p>
            <a:pPr algn="ctr"/>
            <a:r>
              <a:rPr lang="en-US" sz="1100" b="1" i="1" dirty="0">
                <a:solidFill>
                  <a:srgbClr val="000000"/>
                </a:solidFill>
                <a:latin typeface="Garamond" panose="02020404030301010803" pitchFamily="18" charset="0"/>
              </a:rPr>
              <a:t>Brotherhood Chair</a:t>
            </a:r>
          </a:p>
        </p:txBody>
      </p:sp>
      <p:cxnSp>
        <p:nvCxnSpPr>
          <p:cNvPr id="12" name="Straight Arrow Connector 11">
            <a:extLst>
              <a:ext uri="{FF2B5EF4-FFF2-40B4-BE49-F238E27FC236}">
                <a16:creationId xmlns:a16="http://schemas.microsoft.com/office/drawing/2014/main" id="{D639C092-1648-8C39-F74E-67F2237F250D}"/>
              </a:ext>
            </a:extLst>
          </p:cNvPr>
          <p:cNvCxnSpPr>
            <a:cxnSpLocks/>
          </p:cNvCxnSpPr>
          <p:nvPr/>
        </p:nvCxnSpPr>
        <p:spPr>
          <a:xfrm>
            <a:off x="5026203" y="2587150"/>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pic>
        <p:nvPicPr>
          <p:cNvPr id="42" name="Picture 41" descr="A person in a suit and tie&#10;&#10;Description automatically generated">
            <a:extLst>
              <a:ext uri="{FF2B5EF4-FFF2-40B4-BE49-F238E27FC236}">
                <a16:creationId xmlns:a16="http://schemas.microsoft.com/office/drawing/2014/main" id="{1E3B14EC-764A-D93B-5AA6-4B802DE8EF47}"/>
              </a:ext>
            </a:extLst>
          </p:cNvPr>
          <p:cNvPicPr>
            <a:picLocks noChangeAspect="1"/>
          </p:cNvPicPr>
          <p:nvPr/>
        </p:nvPicPr>
        <p:blipFill rotWithShape="1">
          <a:blip r:embed="rId8">
            <a:extLst>
              <a:ext uri="{28A0092B-C50C-407E-A947-70E740481C1C}">
                <a14:useLocalDpi xmlns:a14="http://schemas.microsoft.com/office/drawing/2010/main" val="0"/>
              </a:ext>
            </a:extLst>
          </a:blip>
          <a:srcRect t="7391" b="20024"/>
          <a:stretch/>
        </p:blipFill>
        <p:spPr>
          <a:xfrm>
            <a:off x="502130" y="3415192"/>
            <a:ext cx="1350038" cy="1353312"/>
          </a:xfrm>
          <a:prstGeom prst="rect">
            <a:avLst/>
          </a:prstGeom>
          <a:ln>
            <a:solidFill>
              <a:srgbClr val="1C1C43"/>
            </a:solidFill>
          </a:ln>
          <a:effectLst>
            <a:outerShdw blurRad="50800" dist="38100" dir="2700000" algn="tl" rotWithShape="0">
              <a:prstClr val="black">
                <a:alpha val="40000"/>
              </a:prstClr>
            </a:outerShdw>
          </a:effectLst>
        </p:spPr>
      </p:pic>
      <p:pic>
        <p:nvPicPr>
          <p:cNvPr id="28" name="Picture 27" descr="A person taking a selfie&#10;&#10;Description automatically generated">
            <a:extLst>
              <a:ext uri="{FF2B5EF4-FFF2-40B4-BE49-F238E27FC236}">
                <a16:creationId xmlns:a16="http://schemas.microsoft.com/office/drawing/2014/main" id="{A4A36925-5BB5-8A5B-E8FB-7E6E0F7437C1}"/>
              </a:ext>
            </a:extLst>
          </p:cNvPr>
          <p:cNvPicPr>
            <a:picLocks noChangeAspect="1"/>
          </p:cNvPicPr>
          <p:nvPr/>
        </p:nvPicPr>
        <p:blipFill rotWithShape="1">
          <a:blip r:embed="rId9">
            <a:extLst>
              <a:ext uri="{28A0092B-C50C-407E-A947-70E740481C1C}">
                <a14:useLocalDpi xmlns:a14="http://schemas.microsoft.com/office/drawing/2010/main" val="0"/>
              </a:ext>
            </a:extLst>
          </a:blip>
          <a:srcRect l="4705" t="11162" r="3032" b="24347"/>
          <a:stretch/>
        </p:blipFill>
        <p:spPr>
          <a:xfrm>
            <a:off x="4983735" y="3415192"/>
            <a:ext cx="1353311" cy="1353312"/>
          </a:xfrm>
          <a:prstGeom prst="rect">
            <a:avLst/>
          </a:prstGeom>
          <a:ln>
            <a:solidFill>
              <a:srgbClr val="1C1C43"/>
            </a:solidFill>
          </a:ln>
          <a:effectLst>
            <a:outerShdw blurRad="50800" dist="38100" dir="2700000" algn="tl" rotWithShape="0">
              <a:prstClr val="black">
                <a:alpha val="40000"/>
              </a:prstClr>
            </a:outerShdw>
          </a:effectLst>
        </p:spPr>
      </p:pic>
      <p:pic>
        <p:nvPicPr>
          <p:cNvPr id="24" name="Picture 23" descr="A person taking a selfie&#10;&#10;Description automatically generated">
            <a:extLst>
              <a:ext uri="{FF2B5EF4-FFF2-40B4-BE49-F238E27FC236}">
                <a16:creationId xmlns:a16="http://schemas.microsoft.com/office/drawing/2014/main" id="{7F530B18-DA5A-472F-3A58-DFDE1DF23473}"/>
              </a:ext>
            </a:extLst>
          </p:cNvPr>
          <p:cNvPicPr>
            <a:picLocks noChangeAspect="1"/>
          </p:cNvPicPr>
          <p:nvPr/>
        </p:nvPicPr>
        <p:blipFill rotWithShape="1">
          <a:blip r:embed="rId10">
            <a:extLst>
              <a:ext uri="{28A0092B-C50C-407E-A947-70E740481C1C}">
                <a14:useLocalDpi xmlns:a14="http://schemas.microsoft.com/office/drawing/2010/main" val="0"/>
              </a:ext>
            </a:extLst>
          </a:blip>
          <a:srcRect t="20575" b="8785"/>
          <a:stretch/>
        </p:blipFill>
        <p:spPr>
          <a:xfrm>
            <a:off x="2741296" y="3415192"/>
            <a:ext cx="1350038" cy="1353312"/>
          </a:xfrm>
          <a:prstGeom prst="rect">
            <a:avLst/>
          </a:prstGeom>
          <a:ln>
            <a:solidFill>
              <a:srgbClr val="1C1C43"/>
            </a:solidFill>
          </a:ln>
          <a:effectLst>
            <a:outerShdw blurRad="50800" dist="38100" dir="2700000" algn="tl" rotWithShape="0">
              <a:prstClr val="black">
                <a:alpha val="40000"/>
              </a:prstClr>
            </a:outerShdw>
          </a:effectLst>
        </p:spPr>
      </p:pic>
      <p:sp>
        <p:nvSpPr>
          <p:cNvPr id="21" name="Rectangle 20">
            <a:extLst>
              <a:ext uri="{FF2B5EF4-FFF2-40B4-BE49-F238E27FC236}">
                <a16:creationId xmlns:a16="http://schemas.microsoft.com/office/drawing/2014/main" id="{1E8C9F05-CFA9-6CBD-9584-763D1784A0D3}"/>
              </a:ext>
            </a:extLst>
          </p:cNvPr>
          <p:cNvSpPr/>
          <p:nvPr/>
        </p:nvSpPr>
        <p:spPr>
          <a:xfrm>
            <a:off x="368794" y="4773790"/>
            <a:ext cx="1623923"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Srinath Rao</a:t>
            </a:r>
          </a:p>
          <a:p>
            <a:pPr algn="ctr"/>
            <a:r>
              <a:rPr lang="en-US" sz="1100" b="1" i="1" dirty="0">
                <a:solidFill>
                  <a:srgbClr val="000000"/>
                </a:solidFill>
                <a:latin typeface="Garamond" panose="02020404030301010803" pitchFamily="18" charset="0"/>
              </a:rPr>
              <a:t>Alumni Relations Chair</a:t>
            </a:r>
          </a:p>
        </p:txBody>
      </p:sp>
      <p:sp>
        <p:nvSpPr>
          <p:cNvPr id="27" name="Rectangle 26">
            <a:extLst>
              <a:ext uri="{FF2B5EF4-FFF2-40B4-BE49-F238E27FC236}">
                <a16:creationId xmlns:a16="http://schemas.microsoft.com/office/drawing/2014/main" id="{0EA43E0B-ABDB-3370-8816-28A86B22B5A9}"/>
              </a:ext>
            </a:extLst>
          </p:cNvPr>
          <p:cNvSpPr/>
          <p:nvPr/>
        </p:nvSpPr>
        <p:spPr>
          <a:xfrm>
            <a:off x="2528856" y="4773790"/>
            <a:ext cx="178631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Owen </a:t>
            </a:r>
            <a:r>
              <a:rPr lang="en-US" sz="1100" b="1" dirty="0" err="1">
                <a:solidFill>
                  <a:srgbClr val="1C1C43"/>
                </a:solidFill>
                <a:latin typeface="Garamond" panose="02020404030301010803" pitchFamily="18" charset="0"/>
              </a:rPr>
              <a:t>Urtel</a:t>
            </a:r>
            <a:endParaRPr lang="en-US" sz="1100" b="1" dirty="0">
              <a:solidFill>
                <a:srgbClr val="1C1C43"/>
              </a:solidFill>
              <a:latin typeface="Garamond" panose="02020404030301010803" pitchFamily="18" charset="0"/>
            </a:endParaRPr>
          </a:p>
          <a:p>
            <a:pPr algn="ctr"/>
            <a:r>
              <a:rPr lang="en-US" sz="1100" b="1" i="1" dirty="0">
                <a:solidFill>
                  <a:srgbClr val="000000"/>
                </a:solidFill>
                <a:latin typeface="Garamond" panose="02020404030301010803" pitchFamily="18" charset="0"/>
              </a:rPr>
              <a:t>Co-Chair, Public Relations</a:t>
            </a:r>
          </a:p>
        </p:txBody>
      </p:sp>
      <p:sp>
        <p:nvSpPr>
          <p:cNvPr id="31" name="Rectangle 30">
            <a:extLst>
              <a:ext uri="{FF2B5EF4-FFF2-40B4-BE49-F238E27FC236}">
                <a16:creationId xmlns:a16="http://schemas.microsoft.com/office/drawing/2014/main" id="{D45FE7CB-490A-FA36-10E7-E9CCA7EFDFD4}"/>
              </a:ext>
            </a:extLst>
          </p:cNvPr>
          <p:cNvSpPr/>
          <p:nvPr/>
        </p:nvSpPr>
        <p:spPr>
          <a:xfrm>
            <a:off x="4770114" y="4773790"/>
            <a:ext cx="178631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Garrett </a:t>
            </a:r>
            <a:r>
              <a:rPr lang="en-US" sz="1100" b="1" dirty="0" err="1">
                <a:solidFill>
                  <a:srgbClr val="1C1C43"/>
                </a:solidFill>
                <a:latin typeface="Garamond" panose="02020404030301010803" pitchFamily="18" charset="0"/>
              </a:rPr>
              <a:t>Katterhenry</a:t>
            </a:r>
            <a:endParaRPr lang="en-US" sz="1100" b="1" dirty="0">
              <a:solidFill>
                <a:srgbClr val="1C1C43"/>
              </a:solidFill>
              <a:latin typeface="Garamond" panose="02020404030301010803" pitchFamily="18" charset="0"/>
            </a:endParaRPr>
          </a:p>
          <a:p>
            <a:pPr algn="ctr"/>
            <a:r>
              <a:rPr lang="en-US" sz="1100" b="1" i="1" dirty="0">
                <a:solidFill>
                  <a:srgbClr val="000000"/>
                </a:solidFill>
                <a:latin typeface="Garamond" panose="02020404030301010803" pitchFamily="18" charset="0"/>
              </a:rPr>
              <a:t>Co-Chair, Public Relations</a:t>
            </a:r>
          </a:p>
        </p:txBody>
      </p:sp>
      <p:cxnSp>
        <p:nvCxnSpPr>
          <p:cNvPr id="43" name="Straight Arrow Connector 42">
            <a:extLst>
              <a:ext uri="{FF2B5EF4-FFF2-40B4-BE49-F238E27FC236}">
                <a16:creationId xmlns:a16="http://schemas.microsoft.com/office/drawing/2014/main" id="{0AC4B5EC-F4F6-F5E6-0404-7271B7F687C8}"/>
              </a:ext>
            </a:extLst>
          </p:cNvPr>
          <p:cNvCxnSpPr>
            <a:cxnSpLocks/>
          </p:cNvCxnSpPr>
          <p:nvPr/>
        </p:nvCxnSpPr>
        <p:spPr>
          <a:xfrm>
            <a:off x="535487" y="5179849"/>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F756C3C-AE23-87D3-CAB0-C96F8FAB3FA7}"/>
              </a:ext>
            </a:extLst>
          </p:cNvPr>
          <p:cNvCxnSpPr>
            <a:cxnSpLocks/>
          </p:cNvCxnSpPr>
          <p:nvPr/>
        </p:nvCxnSpPr>
        <p:spPr>
          <a:xfrm>
            <a:off x="2775321" y="5179849"/>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A8F3EAD-63D2-FC98-A1B3-9E7614E6C466}"/>
              </a:ext>
            </a:extLst>
          </p:cNvPr>
          <p:cNvCxnSpPr>
            <a:cxnSpLocks/>
          </p:cNvCxnSpPr>
          <p:nvPr/>
        </p:nvCxnSpPr>
        <p:spPr>
          <a:xfrm>
            <a:off x="5015154" y="5179849"/>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pic>
        <p:nvPicPr>
          <p:cNvPr id="14" name="Picture 13" descr="A person in a suit and tie&#10;&#10;Description automatically generated">
            <a:extLst>
              <a:ext uri="{FF2B5EF4-FFF2-40B4-BE49-F238E27FC236}">
                <a16:creationId xmlns:a16="http://schemas.microsoft.com/office/drawing/2014/main" id="{221640D4-E9DA-47DC-77B5-FE61FCAD18A1}"/>
              </a:ext>
            </a:extLst>
          </p:cNvPr>
          <p:cNvPicPr>
            <a:picLocks noChangeAspect="1"/>
          </p:cNvPicPr>
          <p:nvPr/>
        </p:nvPicPr>
        <p:blipFill rotWithShape="1">
          <a:blip r:embed="rId11">
            <a:extLst>
              <a:ext uri="{28A0092B-C50C-407E-A947-70E740481C1C}">
                <a14:useLocalDpi xmlns:a14="http://schemas.microsoft.com/office/drawing/2010/main" val="0"/>
              </a:ext>
            </a:extLst>
          </a:blip>
          <a:srcRect t="6123" r="440" b="27918"/>
          <a:stretch/>
        </p:blipFill>
        <p:spPr>
          <a:xfrm>
            <a:off x="2747668" y="6011012"/>
            <a:ext cx="1356001" cy="1353312"/>
          </a:xfrm>
          <a:prstGeom prst="rect">
            <a:avLst/>
          </a:prstGeom>
          <a:ln>
            <a:solidFill>
              <a:srgbClr val="781F28"/>
            </a:solidFill>
          </a:ln>
          <a:effectLst>
            <a:outerShdw blurRad="50800" dist="38100" dir="2700000" algn="tl" rotWithShape="0">
              <a:prstClr val="black">
                <a:alpha val="40000"/>
              </a:prstClr>
            </a:outerShdw>
          </a:effectLst>
        </p:spPr>
      </p:pic>
      <p:sp>
        <p:nvSpPr>
          <p:cNvPr id="23" name="Rectangle 22">
            <a:extLst>
              <a:ext uri="{FF2B5EF4-FFF2-40B4-BE49-F238E27FC236}">
                <a16:creationId xmlns:a16="http://schemas.microsoft.com/office/drawing/2014/main" id="{036D7D92-84E6-233F-68B8-912E082C89F4}"/>
              </a:ext>
            </a:extLst>
          </p:cNvPr>
          <p:cNvSpPr/>
          <p:nvPr/>
        </p:nvSpPr>
        <p:spPr>
          <a:xfrm>
            <a:off x="2239592" y="7369405"/>
            <a:ext cx="2377586"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Aryan Sanan</a:t>
            </a:r>
          </a:p>
          <a:p>
            <a:pPr algn="ctr"/>
            <a:r>
              <a:rPr lang="en-US" sz="1100" b="1" i="1" dirty="0">
                <a:solidFill>
                  <a:srgbClr val="000000"/>
                </a:solidFill>
                <a:latin typeface="Garamond" panose="02020404030301010803" pitchFamily="18" charset="0"/>
              </a:rPr>
              <a:t>Vice President of Health &amp; Safety</a:t>
            </a:r>
          </a:p>
        </p:txBody>
      </p:sp>
      <p:pic>
        <p:nvPicPr>
          <p:cNvPr id="35" name="Picture 34" descr="A person pointing at something&#10;&#10;Description automatically generated">
            <a:extLst>
              <a:ext uri="{FF2B5EF4-FFF2-40B4-BE49-F238E27FC236}">
                <a16:creationId xmlns:a16="http://schemas.microsoft.com/office/drawing/2014/main" id="{896E05F3-7071-182B-72A5-3753F29CE6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9907" y="6011012"/>
            <a:ext cx="1348633" cy="1353312"/>
          </a:xfrm>
          <a:prstGeom prst="rect">
            <a:avLst/>
          </a:prstGeom>
          <a:ln>
            <a:solidFill>
              <a:srgbClr val="781F28"/>
            </a:solidFill>
          </a:ln>
          <a:effectLst>
            <a:outerShdw blurRad="50800" dist="38100" dir="2700000" algn="tl" rotWithShape="0">
              <a:prstClr val="black">
                <a:alpha val="40000"/>
              </a:prstClr>
            </a:outerShdw>
          </a:effectLst>
        </p:spPr>
      </p:pic>
      <p:sp>
        <p:nvSpPr>
          <p:cNvPr id="37" name="Rectangle 36">
            <a:extLst>
              <a:ext uri="{FF2B5EF4-FFF2-40B4-BE49-F238E27FC236}">
                <a16:creationId xmlns:a16="http://schemas.microsoft.com/office/drawing/2014/main" id="{E22034F9-B828-68FE-16FA-6E06EC1CB8D8}"/>
              </a:ext>
            </a:extLst>
          </p:cNvPr>
          <p:cNvSpPr/>
          <p:nvPr/>
        </p:nvSpPr>
        <p:spPr>
          <a:xfrm>
            <a:off x="516085" y="7369405"/>
            <a:ext cx="134208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err="1">
                <a:solidFill>
                  <a:srgbClr val="1C1C43"/>
                </a:solidFill>
                <a:latin typeface="Garamond" panose="02020404030301010803" pitchFamily="18" charset="0"/>
              </a:rPr>
              <a:t>Dalijah</a:t>
            </a:r>
            <a:r>
              <a:rPr lang="en-US" sz="1100" b="1" dirty="0">
                <a:solidFill>
                  <a:srgbClr val="1C1C43"/>
                </a:solidFill>
                <a:latin typeface="Garamond" panose="02020404030301010803" pitchFamily="18" charset="0"/>
              </a:rPr>
              <a:t> Marks</a:t>
            </a:r>
          </a:p>
          <a:p>
            <a:pPr algn="ctr"/>
            <a:r>
              <a:rPr lang="en-US" sz="1100" b="1" i="1" dirty="0">
                <a:solidFill>
                  <a:srgbClr val="000000"/>
                </a:solidFill>
                <a:latin typeface="Garamond" panose="02020404030301010803" pitchFamily="18" charset="0"/>
              </a:rPr>
              <a:t>Recruitment Chair</a:t>
            </a:r>
          </a:p>
        </p:txBody>
      </p:sp>
      <p:cxnSp>
        <p:nvCxnSpPr>
          <p:cNvPr id="40" name="Straight Arrow Connector 39">
            <a:extLst>
              <a:ext uri="{FF2B5EF4-FFF2-40B4-BE49-F238E27FC236}">
                <a16:creationId xmlns:a16="http://schemas.microsoft.com/office/drawing/2014/main" id="{D837F86B-0ED9-A453-B9D2-3E18B1F8D6AF}"/>
              </a:ext>
            </a:extLst>
          </p:cNvPr>
          <p:cNvCxnSpPr>
            <a:cxnSpLocks/>
          </p:cNvCxnSpPr>
          <p:nvPr/>
        </p:nvCxnSpPr>
        <p:spPr>
          <a:xfrm>
            <a:off x="541859" y="7778553"/>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D0BAD85-E2B3-709F-9628-83A7A10C1BB7}"/>
              </a:ext>
            </a:extLst>
          </p:cNvPr>
          <p:cNvCxnSpPr>
            <a:cxnSpLocks/>
          </p:cNvCxnSpPr>
          <p:nvPr/>
        </p:nvCxnSpPr>
        <p:spPr>
          <a:xfrm>
            <a:off x="2781693" y="7778553"/>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pic>
        <p:nvPicPr>
          <p:cNvPr id="47" name="Picture 46" descr="A person smiling at the camera&#10;&#10;Description automatically generated">
            <a:extLst>
              <a:ext uri="{FF2B5EF4-FFF2-40B4-BE49-F238E27FC236}">
                <a16:creationId xmlns:a16="http://schemas.microsoft.com/office/drawing/2014/main" id="{DB7CC890-0C0C-34D3-2363-37411207EEB1}"/>
              </a:ext>
            </a:extLst>
          </p:cNvPr>
          <p:cNvPicPr>
            <a:picLocks noChangeAspect="1"/>
          </p:cNvPicPr>
          <p:nvPr/>
        </p:nvPicPr>
        <p:blipFill rotWithShape="1">
          <a:blip r:embed="rId13">
            <a:extLst>
              <a:ext uri="{28A0092B-C50C-407E-A947-70E740481C1C}">
                <a14:useLocalDpi xmlns:a14="http://schemas.microsoft.com/office/drawing/2010/main" val="0"/>
              </a:ext>
            </a:extLst>
          </a:blip>
          <a:srcRect l="6719" r="6270"/>
          <a:stretch/>
        </p:blipFill>
        <p:spPr>
          <a:xfrm>
            <a:off x="5001333" y="6011012"/>
            <a:ext cx="1342085" cy="1353312"/>
          </a:xfrm>
          <a:prstGeom prst="rect">
            <a:avLst/>
          </a:prstGeom>
          <a:ln>
            <a:solidFill>
              <a:srgbClr val="781F28"/>
            </a:solidFill>
          </a:ln>
          <a:effectLst>
            <a:outerShdw blurRad="50800" dist="38100" dir="2700000" algn="tl" rotWithShape="0">
              <a:prstClr val="black">
                <a:alpha val="40000"/>
              </a:prstClr>
            </a:outerShdw>
          </a:effectLst>
        </p:spPr>
      </p:pic>
      <p:sp>
        <p:nvSpPr>
          <p:cNvPr id="48" name="Rectangle 47">
            <a:extLst>
              <a:ext uri="{FF2B5EF4-FFF2-40B4-BE49-F238E27FC236}">
                <a16:creationId xmlns:a16="http://schemas.microsoft.com/office/drawing/2014/main" id="{B0C7B349-8CF7-B7EA-C72C-A0405344DFEA}"/>
              </a:ext>
            </a:extLst>
          </p:cNvPr>
          <p:cNvSpPr/>
          <p:nvPr/>
        </p:nvSpPr>
        <p:spPr>
          <a:xfrm>
            <a:off x="4980444" y="7369405"/>
            <a:ext cx="1342085" cy="4308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rgbClr val="1C1C43"/>
                </a:solidFill>
                <a:latin typeface="Garamond" panose="02020404030301010803" pitchFamily="18" charset="0"/>
              </a:rPr>
              <a:t>Thomas Zeedyk</a:t>
            </a:r>
          </a:p>
          <a:p>
            <a:pPr algn="ctr"/>
            <a:r>
              <a:rPr lang="en-US" sz="1100" b="1" i="1" dirty="0">
                <a:solidFill>
                  <a:srgbClr val="000000"/>
                </a:solidFill>
                <a:latin typeface="Garamond" panose="02020404030301010803" pitchFamily="18" charset="0"/>
              </a:rPr>
              <a:t>Treasurer</a:t>
            </a:r>
          </a:p>
        </p:txBody>
      </p:sp>
      <p:cxnSp>
        <p:nvCxnSpPr>
          <p:cNvPr id="49" name="Straight Arrow Connector 48">
            <a:extLst>
              <a:ext uri="{FF2B5EF4-FFF2-40B4-BE49-F238E27FC236}">
                <a16:creationId xmlns:a16="http://schemas.microsoft.com/office/drawing/2014/main" id="{4B87094D-1CAA-F350-183E-78879259E6AB}"/>
              </a:ext>
            </a:extLst>
          </p:cNvPr>
          <p:cNvCxnSpPr>
            <a:cxnSpLocks/>
          </p:cNvCxnSpPr>
          <p:nvPr/>
        </p:nvCxnSpPr>
        <p:spPr>
          <a:xfrm>
            <a:off x="5004794" y="7778553"/>
            <a:ext cx="1290715" cy="0"/>
          </a:xfrm>
          <a:prstGeom prst="straightConnector1">
            <a:avLst/>
          </a:prstGeom>
          <a:ln w="19050">
            <a:solidFill>
              <a:srgbClr val="781F2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4745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2143</Words>
  <Application>Microsoft Office PowerPoint</Application>
  <PresentationFormat>Letter Paper (8.5x11 in)</PresentationFormat>
  <Paragraphs>260</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Garamond</vt:lpstr>
      <vt:lpstr>Georgia</vt:lpstr>
      <vt:lpstr>Wingdings</vt:lpstr>
      <vt:lpstr>Office Theme</vt:lpstr>
      <vt:lpstr>DELTA KAPPA EPSILON</vt:lpstr>
      <vt:lpstr>Table of Contents</vt:lpstr>
      <vt:lpstr>Section I. A Letter from Brother Beta</vt:lpstr>
      <vt:lpstr>Brother Beta’s First Letter to the Alumni</vt:lpstr>
      <vt:lpstr>Section II. About the Reestablished Delta Psi Chapter</vt:lpstr>
      <vt:lpstr>Delta Psi Associate Chapter Overview A Brief History of Our Journey Thus Far</vt:lpstr>
      <vt:lpstr>Delta Psi Associate Chapter Overview A Culture of Academic Excellence</vt:lpstr>
      <vt:lpstr>Section III. Introduction to the Executive Team</vt:lpstr>
      <vt:lpstr>Delta Psi Associate Chapter Introduction to the Executive Team</vt:lpstr>
      <vt:lpstr>Delta Psi Associate Chapter Introduction to the Executive Team</vt:lpstr>
      <vt:lpstr>Section IV. Executive Goals, Plans, and Accomplishments</vt:lpstr>
      <vt:lpstr>Delta Psi Executive Board Fall 2023 Key Goals and Plans</vt:lpstr>
      <vt:lpstr>Section V. Sample Chapter Statistics</vt:lpstr>
      <vt:lpstr>Header Subheader</vt:lpstr>
      <vt:lpstr>Section VI. Delta Psi Alumni | Chapter Involvement</vt:lpstr>
      <vt:lpstr>Delta Psi Alumni Ways to be Involved with the Chapter</vt:lpstr>
      <vt:lpstr>Section VII. A Letter from Brother Sigma</vt:lpstr>
      <vt:lpstr>Brother Sigma’s First Letter to the Alumni</vt:lpstr>
      <vt:lpstr>Section VIII. Appendix, Old and New Chapter Media</vt:lpstr>
      <vt:lpstr>Reminiscing the Past | The Old Delta Psi</vt:lpstr>
      <vt:lpstr>The New Delta Psi Chapter in Action</vt:lpstr>
      <vt:lpstr>DELTA KAPPA EPSILON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DELTA KAPPA EPSILON</dc:title>
  <dc:creator>Lukas Daub</dc:creator>
  <cp:lastModifiedBy>Lukas Daub</cp:lastModifiedBy>
  <cp:revision>1</cp:revision>
  <dcterms:created xsi:type="dcterms:W3CDTF">2023-08-16T01:28:27Z</dcterms:created>
  <dcterms:modified xsi:type="dcterms:W3CDTF">2023-08-17T01:01:03Z</dcterms:modified>
</cp:coreProperties>
</file>